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3.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4.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5.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6.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7.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8.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9.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notesSlides/notesSlide10.xml" ContentType="application/vnd.openxmlformats-officedocument.presentationml.notesSlide+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11.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notesSlides/notesSlide12.xml" ContentType="application/vnd.openxmlformats-officedocument.presentationml.notesSlide+xml"/>
  <Override PartName="/ppt/tags/tag98.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 id="2147483696" r:id="rId5"/>
    <p:sldMasterId id="2147483734" r:id="rId6"/>
    <p:sldMasterId id="2147483750" r:id="rId7"/>
    <p:sldMasterId id="2147483764" r:id="rId8"/>
  </p:sldMasterIdLst>
  <p:notesMasterIdLst>
    <p:notesMasterId r:id="rId24"/>
  </p:notesMasterIdLst>
  <p:handoutMasterIdLst>
    <p:handoutMasterId r:id="rId25"/>
  </p:handoutMasterIdLst>
  <p:sldIdLst>
    <p:sldId id="292" r:id="rId9"/>
    <p:sldId id="320" r:id="rId10"/>
    <p:sldId id="319" r:id="rId11"/>
    <p:sldId id="257" r:id="rId12"/>
    <p:sldId id="256" r:id="rId13"/>
    <p:sldId id="310" r:id="rId14"/>
    <p:sldId id="317" r:id="rId15"/>
    <p:sldId id="318" r:id="rId16"/>
    <p:sldId id="258" r:id="rId17"/>
    <p:sldId id="322" r:id="rId18"/>
    <p:sldId id="321" r:id="rId19"/>
    <p:sldId id="313" r:id="rId20"/>
    <p:sldId id="314" r:id="rId21"/>
    <p:sldId id="315" r:id="rId22"/>
    <p:sldId id="309"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BFEAE01-5FE3-5A2D-656F-37F380D27DE3}" name="mathieu.martel@cssp.gouv.qc.ca" initials="ma" userId="S::urn:spo:guest#mathieu.martel@cssp.gouv.qc.ca::" providerId="AD"/>
  <p188:author id="{A0AFBD6E-684F-596A-D725-07E554BC468D}" name="Émilie Breton-Gagnon" initials="ÉBG" userId="S::emilie.breton-gagnon@equilibre.ca::1a711026-8f6e-40ae-be0f-beaa16baadca" providerId="AD"/>
  <p188:author id="{A97344B0-A247-0740-5152-3A808C74FBA3}" name="mariemichelericard@gmail.com" initials="ma" userId="S::urn:spo:guest#mariemichelericard@gmail.com::" providerId="AD"/>
  <p188:author id="{C9E302D5-7D64-A6F8-5B96-D0E0781A138A}" name="laurence.deslauriers@msss.gouv.qc.ca" initials="la" userId="S::urn:spo:guest#laurence.deslauriers@msss.gouv.qc.ca::" providerId="AD"/>
  <p188:author id="{FC9174D9-CB1E-51A4-1775-DA9028062153}" name="Isabelle Gauthier-Mayers" initials="IG" userId="S::isabelle.gauthier-mayers@equilibre.ca::667f821d-93d6-4849-9073-5aadfb7999da" providerId="AD"/>
  <p188:author id="{A31FC0F2-BCDE-FD70-B28C-062E0578CC9C}" name="Andréanne Poutré" initials="AP" userId="S::poutrea@equilibre.ca::abc06bcf-aaf2-4f28-9dd6-7ec705650d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6280"/>
    <a:srgbClr val="B0D7EC"/>
    <a:srgbClr val="164533"/>
    <a:srgbClr val="E7E6E6"/>
    <a:srgbClr val="2BB8C7"/>
    <a:srgbClr val="CDE5F3"/>
    <a:srgbClr val="969696"/>
    <a:srgbClr val="3D2056"/>
    <a:srgbClr val="8B8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AAF958-9692-4BC7-AB56-8BACCAE1BEAD}" v="5" dt="2025-03-20T18:15:00.35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9345" autoAdjust="0"/>
  </p:normalViewPr>
  <p:slideViewPr>
    <p:cSldViewPr snapToGrid="0">
      <p:cViewPr varScale="1">
        <p:scale>
          <a:sx n="65" d="100"/>
          <a:sy n="65" d="100"/>
        </p:scale>
        <p:origin x="1070" y="53"/>
      </p:cViewPr>
      <p:guideLst/>
    </p:cSldViewPr>
  </p:slideViewPr>
  <p:notesTextViewPr>
    <p:cViewPr>
      <p:scale>
        <a:sx n="1" d="1"/>
        <a:sy n="1" d="1"/>
      </p:scale>
      <p:origin x="0" y="0"/>
    </p:cViewPr>
  </p:notesTextViewPr>
  <p:notesViewPr>
    <p:cSldViewPr snapToGrid="0">
      <p:cViewPr varScale="1">
        <p:scale>
          <a:sx n="62" d="100"/>
          <a:sy n="62" d="100"/>
        </p:scale>
        <p:origin x="322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notesMaster" Target="notesMasters/notesMaster1.xml"/><Relationship Id="rId32"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Émilie Breton-Gagnon" userId="1a711026-8f6e-40ae-be0f-beaa16baadca" providerId="ADAL" clId="{9A96B4B4-F52C-4AC7-B4C8-85EF528A401C}"/>
    <pc:docChg chg="custSel modSld sldOrd">
      <pc:chgData name="Émilie Breton-Gagnon" userId="1a711026-8f6e-40ae-be0f-beaa16baadca" providerId="ADAL" clId="{9A96B4B4-F52C-4AC7-B4C8-85EF528A401C}" dt="2025-01-28T15:47:02.619" v="10" actId="20577"/>
      <pc:docMkLst>
        <pc:docMk/>
      </pc:docMkLst>
      <pc:sldChg chg="ord">
        <pc:chgData name="Émilie Breton-Gagnon" userId="1a711026-8f6e-40ae-be0f-beaa16baadca" providerId="ADAL" clId="{9A96B4B4-F52C-4AC7-B4C8-85EF528A401C}" dt="2025-01-28T00:31:03.079" v="8"/>
        <pc:sldMkLst>
          <pc:docMk/>
          <pc:sldMk cId="1089168644" sldId="313"/>
        </pc:sldMkLst>
      </pc:sldChg>
      <pc:sldChg chg="modSp mod">
        <pc:chgData name="Émilie Breton-Gagnon" userId="1a711026-8f6e-40ae-be0f-beaa16baadca" providerId="ADAL" clId="{9A96B4B4-F52C-4AC7-B4C8-85EF528A401C}" dt="2025-01-28T00:30:58.757" v="6" actId="20577"/>
        <pc:sldMkLst>
          <pc:docMk/>
          <pc:sldMk cId="2621962259" sldId="314"/>
        </pc:sldMkLst>
        <pc:spChg chg="mod">
          <ac:chgData name="Émilie Breton-Gagnon" userId="1a711026-8f6e-40ae-be0f-beaa16baadca" providerId="ADAL" clId="{9A96B4B4-F52C-4AC7-B4C8-85EF528A401C}" dt="2025-01-28T00:30:58.757" v="6" actId="20577"/>
          <ac:spMkLst>
            <pc:docMk/>
            <pc:sldMk cId="2621962259" sldId="314"/>
            <ac:spMk id="14" creationId="{09A1F4B8-5912-CE2A-1106-A6C66B0ACDF4}"/>
          </ac:spMkLst>
        </pc:spChg>
      </pc:sldChg>
      <pc:sldChg chg="modSp mod">
        <pc:chgData name="Émilie Breton-Gagnon" userId="1a711026-8f6e-40ae-be0f-beaa16baadca" providerId="ADAL" clId="{9A96B4B4-F52C-4AC7-B4C8-85EF528A401C}" dt="2025-01-28T15:47:02.619" v="10" actId="20577"/>
        <pc:sldMkLst>
          <pc:docMk/>
          <pc:sldMk cId="187633216" sldId="321"/>
        </pc:sldMkLst>
        <pc:spChg chg="mod">
          <ac:chgData name="Émilie Breton-Gagnon" userId="1a711026-8f6e-40ae-be0f-beaa16baadca" providerId="ADAL" clId="{9A96B4B4-F52C-4AC7-B4C8-85EF528A401C}" dt="2025-01-28T15:47:02.619" v="10" actId="20577"/>
          <ac:spMkLst>
            <pc:docMk/>
            <pc:sldMk cId="187633216" sldId="321"/>
            <ac:spMk id="12" creationId="{010F0687-2C59-B888-6CF1-A748DC899B45}"/>
          </ac:spMkLst>
        </pc:spChg>
      </pc:sldChg>
    </pc:docChg>
  </pc:docChgLst>
  <pc:docChgLst>
    <pc:chgData name="Andréanne Poutré" userId="abc06bcf-aaf2-4f28-9dd6-7ec705650da9" providerId="ADAL" clId="{BBFA27D6-9B0F-4B2C-AB97-CB36762F66B9}"/>
    <pc:docChg chg="modSld">
      <pc:chgData name="Andréanne Poutré" userId="abc06bcf-aaf2-4f28-9dd6-7ec705650da9" providerId="ADAL" clId="{BBFA27D6-9B0F-4B2C-AB97-CB36762F66B9}" dt="2025-02-28T15:01:14.426" v="0"/>
      <pc:docMkLst>
        <pc:docMk/>
      </pc:docMkLst>
      <pc:sldChg chg="modAnim">
        <pc:chgData name="Andréanne Poutré" userId="abc06bcf-aaf2-4f28-9dd6-7ec705650da9" providerId="ADAL" clId="{BBFA27D6-9B0F-4B2C-AB97-CB36762F66B9}" dt="2025-02-28T15:01:14.426" v="0"/>
        <pc:sldMkLst>
          <pc:docMk/>
          <pc:sldMk cId="3887990546" sldId="322"/>
        </pc:sldMkLst>
      </pc:sldChg>
    </pc:docChg>
  </pc:docChgLst>
  <pc:docChgLst>
    <pc:chgData name="Émilie Breton-Gagnon" userId="1a711026-8f6e-40ae-be0f-beaa16baadca" providerId="ADAL" clId="{C9AAF958-9692-4BC7-AB56-8BACCAE1BEAD}"/>
    <pc:docChg chg="undo custSel modSld modMainMaster">
      <pc:chgData name="Émilie Breton-Gagnon" userId="1a711026-8f6e-40ae-be0f-beaa16baadca" providerId="ADAL" clId="{C9AAF958-9692-4BC7-AB56-8BACCAE1BEAD}" dt="2025-03-14T18:04:06.528" v="196" actId="14100"/>
      <pc:docMkLst>
        <pc:docMk/>
      </pc:docMkLst>
      <pc:sldChg chg="addSp delSp modSp mod modNotesTx">
        <pc:chgData name="Émilie Breton-Gagnon" userId="1a711026-8f6e-40ae-be0f-beaa16baadca" providerId="ADAL" clId="{C9AAF958-9692-4BC7-AB56-8BACCAE1BEAD}" dt="2025-03-14T18:01:49.444" v="179" actId="478"/>
        <pc:sldMkLst>
          <pc:docMk/>
          <pc:sldMk cId="0" sldId="256"/>
        </pc:sldMkLst>
        <pc:spChg chg="add mod">
          <ac:chgData name="Émilie Breton-Gagnon" userId="1a711026-8f6e-40ae-be0f-beaa16baadca" providerId="ADAL" clId="{C9AAF958-9692-4BC7-AB56-8BACCAE1BEAD}" dt="2025-03-14T18:01:49.444" v="179" actId="478"/>
          <ac:spMkLst>
            <pc:docMk/>
            <pc:sldMk cId="0" sldId="256"/>
            <ac:spMk id="6" creationId="{C1DFC4B4-9228-4F12-1BBD-A91E5B8872F0}"/>
          </ac:spMkLst>
        </pc:spChg>
      </pc:sldChg>
      <pc:sldChg chg="addSp delSp modSp mod">
        <pc:chgData name="Émilie Breton-Gagnon" userId="1a711026-8f6e-40ae-be0f-beaa16baadca" providerId="ADAL" clId="{C9AAF958-9692-4BC7-AB56-8BACCAE1BEAD}" dt="2025-03-14T18:04:06.528" v="196" actId="14100"/>
        <pc:sldMkLst>
          <pc:docMk/>
          <pc:sldMk cId="987125468" sldId="309"/>
        </pc:sldMkLst>
        <pc:spChg chg="add mod">
          <ac:chgData name="Émilie Breton-Gagnon" userId="1a711026-8f6e-40ae-be0f-beaa16baadca" providerId="ADAL" clId="{C9AAF958-9692-4BC7-AB56-8BACCAE1BEAD}" dt="2025-03-14T18:04:06.528" v="196" actId="14100"/>
          <ac:spMkLst>
            <pc:docMk/>
            <pc:sldMk cId="987125468" sldId="309"/>
            <ac:spMk id="12" creationId="{17A9BEF0-42A1-2C2B-AF02-BC6CEAE39B51}"/>
          </ac:spMkLst>
        </pc:spChg>
        <pc:picChg chg="add mod">
          <ac:chgData name="Émilie Breton-Gagnon" userId="1a711026-8f6e-40ae-be0f-beaa16baadca" providerId="ADAL" clId="{C9AAF958-9692-4BC7-AB56-8BACCAE1BEAD}" dt="2025-03-11T18:46:33.293" v="112"/>
          <ac:picMkLst>
            <pc:docMk/>
            <pc:sldMk cId="987125468" sldId="309"/>
            <ac:picMk id="10" creationId="{92F44281-12DC-A56C-1F86-690AB9371268}"/>
          </ac:picMkLst>
        </pc:picChg>
      </pc:sldChg>
      <pc:sldChg chg="modSp mod">
        <pc:chgData name="Émilie Breton-Gagnon" userId="1a711026-8f6e-40ae-be0f-beaa16baadca" providerId="ADAL" clId="{C9AAF958-9692-4BC7-AB56-8BACCAE1BEAD}" dt="2025-02-18T21:22:48.217" v="0" actId="20577"/>
        <pc:sldMkLst>
          <pc:docMk/>
          <pc:sldMk cId="1089168644" sldId="313"/>
        </pc:sldMkLst>
        <pc:spChg chg="mod">
          <ac:chgData name="Émilie Breton-Gagnon" userId="1a711026-8f6e-40ae-be0f-beaa16baadca" providerId="ADAL" clId="{C9AAF958-9692-4BC7-AB56-8BACCAE1BEAD}" dt="2025-02-18T21:22:48.217" v="0" actId="20577"/>
          <ac:spMkLst>
            <pc:docMk/>
            <pc:sldMk cId="1089168644" sldId="313"/>
            <ac:spMk id="7" creationId="{D6A697AA-3189-5550-A8E3-1FEED8D925DF}"/>
          </ac:spMkLst>
        </pc:spChg>
      </pc:sldChg>
      <pc:sldChg chg="modSp mod">
        <pc:chgData name="Émilie Breton-Gagnon" userId="1a711026-8f6e-40ae-be0f-beaa16baadca" providerId="ADAL" clId="{C9AAF958-9692-4BC7-AB56-8BACCAE1BEAD}" dt="2025-02-18T21:22:56.346" v="10" actId="20577"/>
        <pc:sldMkLst>
          <pc:docMk/>
          <pc:sldMk cId="2621962259" sldId="314"/>
        </pc:sldMkLst>
        <pc:spChg chg="mod">
          <ac:chgData name="Émilie Breton-Gagnon" userId="1a711026-8f6e-40ae-be0f-beaa16baadca" providerId="ADAL" clId="{C9AAF958-9692-4BC7-AB56-8BACCAE1BEAD}" dt="2025-02-18T21:22:56.346" v="10" actId="20577"/>
          <ac:spMkLst>
            <pc:docMk/>
            <pc:sldMk cId="2621962259" sldId="314"/>
            <ac:spMk id="7" creationId="{B332DC2F-CFD0-F05F-0015-831FEE81169A}"/>
          </ac:spMkLst>
        </pc:spChg>
      </pc:sldChg>
      <pc:sldChg chg="addSp modSp mod">
        <pc:chgData name="Émilie Breton-Gagnon" userId="1a711026-8f6e-40ae-be0f-beaa16baadca" providerId="ADAL" clId="{C9AAF958-9692-4BC7-AB56-8BACCAE1BEAD}" dt="2025-02-18T21:24:31.478" v="100" actId="1076"/>
        <pc:sldMkLst>
          <pc:docMk/>
          <pc:sldMk cId="3887990546" sldId="322"/>
        </pc:sldMkLst>
        <pc:spChg chg="add mod">
          <ac:chgData name="Émilie Breton-Gagnon" userId="1a711026-8f6e-40ae-be0f-beaa16baadca" providerId="ADAL" clId="{C9AAF958-9692-4BC7-AB56-8BACCAE1BEAD}" dt="2025-02-18T21:24:31.478" v="100" actId="1076"/>
          <ac:spMkLst>
            <pc:docMk/>
            <pc:sldMk cId="3887990546" sldId="322"/>
            <ac:spMk id="3" creationId="{FFBE361F-3BE6-010C-4B9F-17F05672FD9D}"/>
          </ac:spMkLst>
        </pc:spChg>
        <pc:spChg chg="mod">
          <ac:chgData name="Émilie Breton-Gagnon" userId="1a711026-8f6e-40ae-be0f-beaa16baadca" providerId="ADAL" clId="{C9AAF958-9692-4BC7-AB56-8BACCAE1BEAD}" dt="2025-02-18T21:24:11.902" v="97" actId="1076"/>
          <ac:spMkLst>
            <pc:docMk/>
            <pc:sldMk cId="3887990546" sldId="322"/>
            <ac:spMk id="12" creationId="{56A75666-86A5-7B93-DCAF-920BAF3046A4}"/>
          </ac:spMkLst>
        </pc:spChg>
      </pc:sldChg>
      <pc:sldMasterChg chg="modSldLayout">
        <pc:chgData name="Émilie Breton-Gagnon" userId="1a711026-8f6e-40ae-be0f-beaa16baadca" providerId="ADAL" clId="{C9AAF958-9692-4BC7-AB56-8BACCAE1BEAD}" dt="2025-03-11T18:44:53.111" v="105" actId="478"/>
        <pc:sldMasterMkLst>
          <pc:docMk/>
          <pc:sldMasterMk cId="2850351615" sldId="2147483689"/>
        </pc:sldMasterMkLst>
        <pc:sldLayoutChg chg="delSp mod">
          <pc:chgData name="Émilie Breton-Gagnon" userId="1a711026-8f6e-40ae-be0f-beaa16baadca" providerId="ADAL" clId="{C9AAF958-9692-4BC7-AB56-8BACCAE1BEAD}" dt="2025-03-11T18:44:53.111" v="105" actId="478"/>
          <pc:sldLayoutMkLst>
            <pc:docMk/>
            <pc:sldMasterMk cId="2850351615" sldId="2147483689"/>
            <pc:sldLayoutMk cId="3458939179" sldId="2147483692"/>
          </pc:sldLayoutMkLst>
        </pc:sldLayoutChg>
      </pc:sldMasterChg>
      <pc:sldMasterChg chg="modSldLayout">
        <pc:chgData name="Émilie Breton-Gagnon" userId="1a711026-8f6e-40ae-be0f-beaa16baadca" providerId="ADAL" clId="{C9AAF958-9692-4BC7-AB56-8BACCAE1BEAD}" dt="2025-03-11T18:45:17.363" v="108" actId="207"/>
        <pc:sldMasterMkLst>
          <pc:docMk/>
          <pc:sldMasterMk cId="2532891818" sldId="2147483734"/>
        </pc:sldMasterMkLst>
        <pc:sldLayoutChg chg="delSp mod">
          <pc:chgData name="Émilie Breton-Gagnon" userId="1a711026-8f6e-40ae-be0f-beaa16baadca" providerId="ADAL" clId="{C9AAF958-9692-4BC7-AB56-8BACCAE1BEAD}" dt="2025-03-11T18:45:04.164" v="106" actId="478"/>
          <pc:sldLayoutMkLst>
            <pc:docMk/>
            <pc:sldMasterMk cId="2532891818" sldId="2147483734"/>
            <pc:sldLayoutMk cId="2544582335" sldId="2147483748"/>
          </pc:sldLayoutMkLst>
        </pc:sldLayoutChg>
        <pc:sldLayoutChg chg="addSp modSp mod">
          <pc:chgData name="Émilie Breton-Gagnon" userId="1a711026-8f6e-40ae-be0f-beaa16baadca" providerId="ADAL" clId="{C9AAF958-9692-4BC7-AB56-8BACCAE1BEAD}" dt="2025-03-11T18:45:17.363" v="108" actId="207"/>
          <pc:sldLayoutMkLst>
            <pc:docMk/>
            <pc:sldMasterMk cId="2532891818" sldId="2147483734"/>
            <pc:sldLayoutMk cId="1573159539" sldId="2147483775"/>
          </pc:sldLayoutMkLst>
          <pc:spChg chg="add mod">
            <ac:chgData name="Émilie Breton-Gagnon" userId="1a711026-8f6e-40ae-be0f-beaa16baadca" providerId="ADAL" clId="{C9AAF958-9692-4BC7-AB56-8BACCAE1BEAD}" dt="2025-03-11T18:45:17.363" v="108" actId="207"/>
            <ac:spMkLst>
              <pc:docMk/>
              <pc:sldMasterMk cId="2532891818" sldId="2147483734"/>
              <pc:sldLayoutMk cId="1573159539" sldId="2147483775"/>
              <ac:spMk id="7" creationId="{21C9A156-2A7D-E182-AF88-3190A3151AAB}"/>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16C07516-AF59-0EE0-E9DE-8EA7FA201D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a:extLst>
              <a:ext uri="{FF2B5EF4-FFF2-40B4-BE49-F238E27FC236}">
                <a16:creationId xmlns:a16="http://schemas.microsoft.com/office/drawing/2014/main" id="{47704F51-E887-B11B-8D11-C8DFAD4BDB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8934AED-70A5-4615-A5EF-3342A5414579}" type="datetimeFigureOut">
              <a:rPr lang="fr-CA" smtClean="0"/>
              <a:t>2025-03-20</a:t>
            </a:fld>
            <a:endParaRPr lang="fr-CA"/>
          </a:p>
        </p:txBody>
      </p:sp>
      <p:sp>
        <p:nvSpPr>
          <p:cNvPr id="4" name="Espace réservé du pied de page 3">
            <a:extLst>
              <a:ext uri="{FF2B5EF4-FFF2-40B4-BE49-F238E27FC236}">
                <a16:creationId xmlns:a16="http://schemas.microsoft.com/office/drawing/2014/main" id="{E7E5961F-1F89-5F4A-1B97-3ED0C8E2D06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5" name="Espace réservé du numéro de diapositive 4">
            <a:extLst>
              <a:ext uri="{FF2B5EF4-FFF2-40B4-BE49-F238E27FC236}">
                <a16:creationId xmlns:a16="http://schemas.microsoft.com/office/drawing/2014/main" id="{6DF587A5-6598-2DA5-CA09-B19868CF42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A8E2CA-1E14-4666-B34F-0C1A01AB024C}" type="slidenum">
              <a:rPr lang="fr-CA" smtClean="0"/>
              <a:t>‹N°›</a:t>
            </a:fld>
            <a:endParaRPr lang="fr-CA"/>
          </a:p>
        </p:txBody>
      </p:sp>
    </p:spTree>
    <p:extLst>
      <p:ext uri="{BB962C8B-B14F-4D97-AF65-F5344CB8AC3E}">
        <p14:creationId xmlns:p14="http://schemas.microsoft.com/office/powerpoint/2010/main" val="9196235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6E0115-DEB1-44D0-A32E-558E564212ED}" type="datetimeFigureOut">
              <a:rPr lang="fr-CA" smtClean="0"/>
              <a:t>2025-03-20</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8E018A-E226-473D-ACB5-D77CD228883D}" type="slidenum">
              <a:rPr lang="fr-CA" smtClean="0"/>
              <a:t>‹N°›</a:t>
            </a:fld>
            <a:endParaRPr lang="fr-CA"/>
          </a:p>
        </p:txBody>
      </p:sp>
    </p:spTree>
    <p:extLst>
      <p:ext uri="{BB962C8B-B14F-4D97-AF65-F5344CB8AC3E}">
        <p14:creationId xmlns:p14="http://schemas.microsoft.com/office/powerpoint/2010/main" val="3682110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a:t>
            </a:fld>
            <a:endParaRPr lang="fr-CA"/>
          </a:p>
        </p:txBody>
      </p:sp>
    </p:spTree>
    <p:extLst>
      <p:ext uri="{BB962C8B-B14F-4D97-AF65-F5344CB8AC3E}">
        <p14:creationId xmlns:p14="http://schemas.microsoft.com/office/powerpoint/2010/main" val="3261017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12</a:t>
            </a:fld>
            <a:endParaRPr lang="fr-CA"/>
          </a:p>
        </p:txBody>
      </p:sp>
    </p:spTree>
    <p:extLst>
      <p:ext uri="{BB962C8B-B14F-4D97-AF65-F5344CB8AC3E}">
        <p14:creationId xmlns:p14="http://schemas.microsoft.com/office/powerpoint/2010/main" val="399431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13</a:t>
            </a:fld>
            <a:endParaRPr lang="fr-CA"/>
          </a:p>
        </p:txBody>
      </p:sp>
    </p:spTree>
    <p:extLst>
      <p:ext uri="{BB962C8B-B14F-4D97-AF65-F5344CB8AC3E}">
        <p14:creationId xmlns:p14="http://schemas.microsoft.com/office/powerpoint/2010/main" val="3798841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457200">
              <a:lnSpc>
                <a:spcPct val="107000"/>
              </a:lnSpc>
            </a:pPr>
            <a:r>
              <a:rPr lang="fr-CA" sz="1800" kern="100" dirty="0">
                <a:effectLst/>
                <a:latin typeface="Calibri" panose="020F0502020204030204" pitchFamily="34" charset="0"/>
                <a:ea typeface="Calibri" panose="020F0502020204030204" pitchFamily="34" charset="0"/>
                <a:cs typeface="Arial" panose="020B0604020202020204" pitchFamily="34" charset="0"/>
              </a:rPr>
              <a:t>Imprimez cette diapositive, remettez une copie à chaque élève, puis demandez-leur de la remplir avec des exemples de compliments qui ne sont pas en lien avec le poids ou l’apparence. Ces exemples inspirants peuvent ensuite être affichés dans la classe ou dans l’école.</a:t>
            </a:r>
          </a:p>
          <a:p>
            <a:pPr marL="457200">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Les élèves peuvent faire cet exercice en dehors du cours et rapporter leur feuille au cours suivant si le temps est plus limité. </a:t>
            </a: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14</a:t>
            </a:fld>
            <a:endParaRPr lang="fr-CA"/>
          </a:p>
        </p:txBody>
      </p:sp>
    </p:spTree>
    <p:extLst>
      <p:ext uri="{BB962C8B-B14F-4D97-AF65-F5344CB8AC3E}">
        <p14:creationId xmlns:p14="http://schemas.microsoft.com/office/powerpoint/2010/main" val="1431948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effectLst/>
                <a:latin typeface="Calibri" panose="020F0502020204030204" pitchFamily="34" charset="0"/>
                <a:ea typeface="Calibri" panose="020F0502020204030204" pitchFamily="34" charset="0"/>
                <a:cs typeface="Calibri" panose="020F0502020204030204" pitchFamily="34" charset="0"/>
              </a:rPr>
              <a:t>Une fois l’atelier terminé, mettez à la disposition des élèves l’infographie </a:t>
            </a:r>
            <a:r>
              <a:rPr lang="fr-CA" sz="1800" i="1" kern="100" dirty="0">
                <a:effectLst/>
                <a:latin typeface="Calibri" panose="020F0502020204030204" pitchFamily="34" charset="0"/>
                <a:ea typeface="Calibri" panose="020F0502020204030204" pitchFamily="34" charset="0"/>
                <a:cs typeface="Calibri" panose="020F0502020204030204" pitchFamily="34" charset="0"/>
              </a:rPr>
              <a:t>Mon commentaire vaut-il la peine?</a:t>
            </a:r>
            <a:r>
              <a:rPr lang="fr-CA" sz="1800" kern="100" dirty="0">
                <a:effectLst/>
                <a:latin typeface="Calibri" panose="020F0502020204030204" pitchFamily="34" charset="0"/>
                <a:ea typeface="Calibri" panose="020F0502020204030204" pitchFamily="34" charset="0"/>
                <a:cs typeface="Calibri" panose="020F0502020204030204" pitchFamily="34" charset="0"/>
              </a:rPr>
              <a:t> présentant des pistes de réflexion à avoir avant d’émettre un commentaire sur le poids ou l’apparence. Cela peut inclure l’impression ou l’affichage de l’infographie dans la classe ou dans l’école, l’envoi par courriel, la rendre accessible sur le portail, etc.</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15</a:t>
            </a:fld>
            <a:endParaRPr lang="fr-CA"/>
          </a:p>
        </p:txBody>
      </p:sp>
    </p:spTree>
    <p:extLst>
      <p:ext uri="{BB962C8B-B14F-4D97-AF65-F5344CB8AC3E}">
        <p14:creationId xmlns:p14="http://schemas.microsoft.com/office/powerpoint/2010/main" val="3991769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i="0" kern="100" dirty="0">
                <a:effectLst/>
                <a:latin typeface="Calibri" panose="020F0502020204030204" pitchFamily="34" charset="0"/>
                <a:ea typeface="Calibri" panose="020F0502020204030204" pitchFamily="34" charset="0"/>
                <a:cs typeface="Arial" panose="020B0604020202020204" pitchFamily="34" charset="0"/>
              </a:rPr>
              <a:t>Selon vous, d’où peuvent provenir les préjugés?</a:t>
            </a: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4</a:t>
            </a:fld>
            <a:endParaRPr lang="fr-CA"/>
          </a:p>
        </p:txBody>
      </p:sp>
    </p:spTree>
    <p:extLst>
      <p:ext uri="{BB962C8B-B14F-4D97-AF65-F5344CB8AC3E}">
        <p14:creationId xmlns:p14="http://schemas.microsoft.com/office/powerpoint/2010/main" val="961092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fr-CA" sz="1800" kern="100" dirty="0">
                <a:effectLst/>
                <a:latin typeface="Calibri" panose="020F0502020204030204" pitchFamily="34" charset="0"/>
                <a:ea typeface="Calibri" panose="020F0502020204030204" pitchFamily="34" charset="0"/>
                <a:cs typeface="Arial" panose="020B0604020202020204" pitchFamily="34" charset="0"/>
              </a:rPr>
              <a:t>Vous devez déterminer en équipe si un préjugé ou une fausse croyance peut se cacher derrière le commentaire dans ces deux mises en situation. Si c’est le cas, déterminez de quel préjugé ou de quelle fausse croyance il s’agit. </a:t>
            </a:r>
          </a:p>
          <a:p>
            <a:pPr>
              <a:lnSpc>
                <a:spcPct val="107000"/>
              </a:lnSpc>
              <a:spcAft>
                <a:spcPts val="800"/>
              </a:spcAft>
            </a:pPr>
            <a:endParaRPr lang="fr-CA" sz="11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CA" sz="1100" kern="100" dirty="0">
                <a:effectLst/>
                <a:latin typeface="Calibri" panose="020F0502020204030204" pitchFamily="34" charset="0"/>
                <a:ea typeface="Calibri" panose="020F0502020204030204" pitchFamily="34" charset="0"/>
                <a:cs typeface="Arial" panose="020B0604020202020204" pitchFamily="34" charset="0"/>
              </a:rPr>
              <a:t>Revenez ensuite en grand groupe et laissez chaque équipe donner ses réponses.</a:t>
            </a:r>
          </a:p>
          <a:p>
            <a:pPr>
              <a:lnSpc>
                <a:spcPct val="107000"/>
              </a:lnSpc>
              <a:spcAft>
                <a:spcPts val="800"/>
              </a:spcAft>
            </a:pPr>
            <a:r>
              <a:rPr lang="fr-CA" sz="1100" b="1" kern="100" dirty="0">
                <a:effectLst/>
                <a:latin typeface="Calibri" panose="020F0502020204030204" pitchFamily="34" charset="0"/>
                <a:ea typeface="Calibri" panose="020F0502020204030204" pitchFamily="34" charset="0"/>
                <a:cs typeface="Arial" panose="020B0604020202020204" pitchFamily="34" charset="0"/>
              </a:rPr>
              <a:t>Quelques exemples de réponses :</a:t>
            </a:r>
            <a:endParaRPr lang="fr-CA" sz="11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CA" sz="1100" kern="100" dirty="0">
                <a:effectLst/>
                <a:latin typeface="Calibri" panose="020F0502020204030204" pitchFamily="34" charset="0"/>
                <a:ea typeface="Calibri" panose="020F0502020204030204" pitchFamily="34" charset="0"/>
                <a:cs typeface="Arial" panose="020B0604020202020204" pitchFamily="34" charset="0"/>
              </a:rPr>
              <a:t>Préjugés et fausses croyances pouvant être présents dans la mise en situation n</a:t>
            </a:r>
            <a:r>
              <a:rPr lang="fr-CA" sz="1100" kern="100" baseline="30000" dirty="0">
                <a:effectLst/>
                <a:latin typeface="Calibri" panose="020F0502020204030204" pitchFamily="34" charset="0"/>
                <a:ea typeface="Calibri" panose="020F0502020204030204" pitchFamily="34" charset="0"/>
                <a:cs typeface="Arial" panose="020B0604020202020204" pitchFamily="34" charset="0"/>
              </a:rPr>
              <a:t>o</a:t>
            </a:r>
            <a:r>
              <a:rPr lang="fr-CA" sz="1100" kern="100" dirty="0">
                <a:effectLst/>
                <a:latin typeface="Calibri" panose="020F0502020204030204" pitchFamily="34" charset="0"/>
                <a:ea typeface="Calibri" panose="020F0502020204030204" pitchFamily="34" charset="0"/>
                <a:cs typeface="Arial" panose="020B0604020202020204" pitchFamily="34" charset="0"/>
              </a:rPr>
              <a:t> 1 :</a:t>
            </a:r>
          </a:p>
          <a:p>
            <a:pPr marL="342900" lvl="0" indent="-342900">
              <a:lnSpc>
                <a:spcPct val="107000"/>
              </a:lnSpc>
              <a:buFont typeface="Symbol" panose="05050102010706020507" pitchFamily="18" charset="2"/>
              <a:buChar char=""/>
            </a:pPr>
            <a:r>
              <a:rPr lang="fr-CA" sz="1100" kern="100" dirty="0">
                <a:effectLst/>
                <a:latin typeface="Calibri" panose="020F0502020204030204" pitchFamily="34" charset="0"/>
                <a:ea typeface="Calibri" panose="020F0502020204030204" pitchFamily="34" charset="0"/>
                <a:cs typeface="Arial" panose="020B0604020202020204" pitchFamily="34" charset="0"/>
              </a:rPr>
              <a:t>Croire qu’une personne grosse ne devrait pas manger d’aliments de plus faible valeur nutritive. Ceci est faux, parce que : </a:t>
            </a:r>
          </a:p>
          <a:p>
            <a:pPr marL="742950" lvl="1" indent="-285750">
              <a:lnSpc>
                <a:spcPct val="107000"/>
              </a:lnSpc>
              <a:buFont typeface="Courier New" panose="02070309020205020404" pitchFamily="49" charset="0"/>
              <a:buChar char="o"/>
            </a:pPr>
            <a:r>
              <a:rPr lang="fr-CA" sz="1100" kern="100" dirty="0">
                <a:effectLst/>
                <a:latin typeface="Calibri" panose="020F0502020204030204" pitchFamily="34" charset="0"/>
                <a:ea typeface="Calibri" panose="020F0502020204030204" pitchFamily="34" charset="0"/>
                <a:cs typeface="Arial" panose="020B0604020202020204" pitchFamily="34" charset="0"/>
              </a:rPr>
              <a:t>Aucun aliment à lui seul a la capacité d’influencer le poids ou la santé. Chaque aliment a sa place dans une alimentation variée. L’important est de viser l’équilibre. </a:t>
            </a:r>
          </a:p>
          <a:p>
            <a:pPr marL="742950" lvl="1" indent="-285750">
              <a:lnSpc>
                <a:spcPct val="107000"/>
              </a:lnSpc>
              <a:buFont typeface="Courier New" panose="02070309020205020404" pitchFamily="49" charset="0"/>
              <a:buChar char="o"/>
            </a:pPr>
            <a:r>
              <a:rPr lang="fr-CA" sz="1100" kern="100" dirty="0">
                <a:effectLst/>
                <a:latin typeface="Calibri" panose="020F0502020204030204" pitchFamily="34" charset="0"/>
                <a:ea typeface="Calibri" panose="020F0502020204030204" pitchFamily="34" charset="0"/>
                <a:cs typeface="Arial" panose="020B0604020202020204" pitchFamily="34" charset="0"/>
              </a:rPr>
              <a:t>Il n’est pas possible d’évaluer les habitudes alimentaires d’une personne à partir de la consommation d’un seul aliment ou d’une photo.</a:t>
            </a:r>
          </a:p>
          <a:p>
            <a:pPr marL="342900" lvl="0" indent="-342900">
              <a:lnSpc>
                <a:spcPct val="107000"/>
              </a:lnSpc>
              <a:buFont typeface="Symbol" panose="05050102010706020507" pitchFamily="18" charset="2"/>
              <a:buChar char=""/>
            </a:pPr>
            <a:r>
              <a:rPr lang="fr-CA" sz="1100" kern="100" dirty="0">
                <a:effectLst/>
                <a:latin typeface="Calibri" panose="020F0502020204030204" pitchFamily="34" charset="0"/>
                <a:ea typeface="Calibri" panose="020F0502020204030204" pitchFamily="34" charset="0"/>
                <a:cs typeface="Arial" panose="020B0604020202020204" pitchFamily="34" charset="0"/>
              </a:rPr>
              <a:t>Croire qu’une personne grosse devrait se soucier davantage de sa santé. Ceci est faux, parce que :</a:t>
            </a:r>
          </a:p>
          <a:p>
            <a:pPr marL="742950" lvl="1" indent="-285750">
              <a:lnSpc>
                <a:spcPct val="107000"/>
              </a:lnSpc>
              <a:buFont typeface="Courier New" panose="02070309020205020404" pitchFamily="49" charset="0"/>
              <a:buChar char="o"/>
            </a:pPr>
            <a:r>
              <a:rPr lang="fr-CA" sz="1100" kern="100" dirty="0">
                <a:effectLst/>
                <a:latin typeface="Calibri" panose="020F0502020204030204" pitchFamily="34" charset="0"/>
                <a:ea typeface="Calibri" panose="020F0502020204030204" pitchFamily="34" charset="0"/>
                <a:cs typeface="Arial" panose="020B0604020202020204" pitchFamily="34" charset="0"/>
              </a:rPr>
              <a:t>Le poids d’une personne ne reflète pas automatiquement son état de santé. La santé dépend plutôt de plusieurs facteurs comme les habitudes de vie, le statut socioéconomique, de l’accès à des soins de santé et à des infrastructures pour bouger, de la génétique, etc.</a:t>
            </a:r>
          </a:p>
          <a:p>
            <a:pPr marL="742950" lvl="1" indent="-285750">
              <a:lnSpc>
                <a:spcPct val="107000"/>
              </a:lnSpc>
              <a:buFont typeface="Courier New" panose="02070309020205020404" pitchFamily="49" charset="0"/>
              <a:buChar char="o"/>
            </a:pPr>
            <a:r>
              <a:rPr lang="fr-CA" sz="1100" kern="100" dirty="0">
                <a:effectLst/>
                <a:latin typeface="Calibri" panose="020F0502020204030204" pitchFamily="34" charset="0"/>
                <a:ea typeface="Calibri" panose="020F0502020204030204" pitchFamily="34" charset="0"/>
                <a:cs typeface="Arial" panose="020B0604020202020204" pitchFamily="34" charset="0"/>
              </a:rPr>
              <a:t>Une personne grosse peut être en bonne santé tout comme une personne mince peut être en moins bonne santé. Le poids d’une personne ne nous donne pas d’information sur ses habitudes de vie. </a:t>
            </a:r>
          </a:p>
          <a:p>
            <a:pPr marL="742950" lvl="1" indent="-285750">
              <a:lnSpc>
                <a:spcPct val="107000"/>
              </a:lnSpc>
              <a:spcAft>
                <a:spcPts val="800"/>
              </a:spcAft>
              <a:buFont typeface="Courier New" panose="02070309020205020404" pitchFamily="49" charset="0"/>
              <a:buChar char="o"/>
            </a:pPr>
            <a:r>
              <a:rPr lang="fr-CA" sz="1100" kern="100" dirty="0">
                <a:effectLst/>
                <a:latin typeface="Calibri" panose="020F0502020204030204" pitchFamily="34" charset="0"/>
                <a:ea typeface="Calibri" panose="020F0502020204030204" pitchFamily="34" charset="0"/>
                <a:cs typeface="Arial" panose="020B0604020202020204" pitchFamily="34" charset="0"/>
              </a:rPr>
              <a:t>Toute personne, peu importe son poids, a avantage à adopter des habitudes de vie favorables à sa santé et à son bien-être.</a:t>
            </a:r>
          </a:p>
          <a:p>
            <a:pPr algn="l"/>
            <a:endParaRPr lang="fr-CA" sz="1800" b="0" i="0" u="none" strike="noStrike" baseline="0" dirty="0">
              <a:latin typeface="LeagueSpartan-Regular"/>
            </a:endParaRPr>
          </a:p>
          <a:p>
            <a:pPr algn="l"/>
            <a:r>
              <a:rPr lang="fr-CA" sz="1800" b="0" i="0" u="none" strike="noStrike" baseline="0" dirty="0">
                <a:latin typeface="LeagueSpartan-Regular"/>
              </a:rPr>
              <a:t>Préjugés et fausses croyances pouvant être présents dans la </a:t>
            </a:r>
            <a:r>
              <a:rPr lang="fr-CA" sz="1800" b="1" i="0" u="none" strike="noStrike" baseline="0" dirty="0">
                <a:latin typeface="LeagueSpartan-Bold"/>
              </a:rPr>
              <a:t>mise en situation no 2 </a:t>
            </a:r>
            <a:r>
              <a:rPr lang="fr-CA" sz="1800" b="0" i="0" u="none" strike="noStrike" baseline="0" dirty="0">
                <a:latin typeface="LeagueSpartan-Regular"/>
              </a:rPr>
              <a:t>:</a:t>
            </a:r>
          </a:p>
          <a:p>
            <a:pPr marL="285750" indent="-285750" algn="l">
              <a:buFont typeface="Arial" panose="020B0604020202020204" pitchFamily="34" charset="0"/>
              <a:buChar char="•"/>
            </a:pPr>
            <a:r>
              <a:rPr lang="fr-CA" sz="1800" b="0" i="0" u="none" strike="noStrike" baseline="0" dirty="0">
                <a:latin typeface="LeagueSpartan-Regular"/>
              </a:rPr>
              <a:t>Croire que ce type de silhouette est uniquement le résultat d’efforts comme aller au gym. Ceci est une fausse croyance, parce que :</a:t>
            </a:r>
          </a:p>
          <a:p>
            <a:pPr marL="742950" lvl="1" indent="-285750" algn="l">
              <a:buFont typeface="Arial" panose="020B0604020202020204" pitchFamily="34" charset="0"/>
              <a:buChar char="•"/>
            </a:pPr>
            <a:r>
              <a:rPr lang="fr-CA" sz="1800" b="0" i="0" u="none" strike="noStrike" baseline="0" dirty="0">
                <a:latin typeface="LeagueSpartan-Regular"/>
              </a:rPr>
              <a:t>Le poids et la silhouette d’une personne ne sont pas qu’une simple question de volonté ou d’efforts. Tout comme pour la santé, le poids est déterminé par plusieurs facteurs : génétique, conditions de santé, statut socioéconomique, environnement, sommeil, etc.</a:t>
            </a:r>
          </a:p>
          <a:p>
            <a:pPr marL="742950" lvl="1" indent="-285750" algn="l">
              <a:buFont typeface="Arial" panose="020B0604020202020204" pitchFamily="34" charset="0"/>
              <a:buChar char="•"/>
            </a:pPr>
            <a:r>
              <a:rPr lang="fr-CA" sz="1800" b="0" i="0" u="none" strike="noStrike" baseline="0" dirty="0">
                <a:latin typeface="LeagueSpartan-Regular"/>
              </a:rPr>
              <a:t>Même si une personne a une grande volonté de modifier sa silhouette et adopte des habitudes de vie favorables à sa santé, il pourrait n’y avoir aucune répercussion ou peu de changements sur la forme de son corps. Cette personne obtiendrait tout de même plusieurs bienfaits sur sa santé physique et mentale même si son poids restait stable.</a:t>
            </a:r>
          </a:p>
          <a:p>
            <a:pPr marL="285750" indent="-285750" algn="l">
              <a:buFont typeface="Arial" panose="020B0604020202020204" pitchFamily="34" charset="0"/>
              <a:buChar char="•"/>
            </a:pPr>
            <a:r>
              <a:rPr lang="fr-CA" sz="1800" b="0" i="0" u="none" strike="noStrike" baseline="0" dirty="0">
                <a:latin typeface="LeagueSpartan-Regular"/>
              </a:rPr>
              <a:t>Croire qu’une certaine apparence physique est synonyme d’une meilleure valeur. Ceci est faux, parce que :</a:t>
            </a:r>
          </a:p>
          <a:p>
            <a:pPr marL="742950" lvl="1" indent="-285750" algn="l">
              <a:buFont typeface="Arial" panose="020B0604020202020204" pitchFamily="34" charset="0"/>
              <a:buChar char="•"/>
            </a:pPr>
            <a:r>
              <a:rPr lang="fr-CA" sz="1800" b="0" i="0" u="none" strike="noStrike" baseline="0" dirty="0">
                <a:latin typeface="LeagueSpartan-Regular"/>
              </a:rPr>
              <a:t>La valeur d’une personne ne dépend pas de son format corporel, car chaque personne possède des qualités uniques qui vont bien au-delà de l’apparence (talents, forces, idées, accomplissements, valeurs, etc.).</a:t>
            </a:r>
          </a:p>
          <a:p>
            <a:pPr marL="742950" lvl="1" indent="-285750" algn="l">
              <a:buFont typeface="Arial" panose="020B0604020202020204" pitchFamily="34" charset="0"/>
              <a:buChar char="•"/>
            </a:pPr>
            <a:r>
              <a:rPr lang="fr-CA" sz="1800" b="0" i="0" u="none" strike="noStrike" baseline="0" dirty="0">
                <a:latin typeface="LeagueSpartan-Regular"/>
              </a:rPr>
              <a:t>Les corps sont naturellement diversifiés et aucun n’est plus adéquat ou digne qu’un autre. Tous les corps méritent respect et considération.</a:t>
            </a:r>
            <a:endParaRPr lang="fr-CA" sz="1100" kern="100" dirty="0">
              <a:effectLst/>
              <a:latin typeface="Calibri" panose="020F0502020204030204" pitchFamily="34" charset="0"/>
              <a:ea typeface="Calibri" panose="020F0502020204030204" pitchFamily="34" charset="0"/>
              <a:cs typeface="Arial" panose="020B0604020202020204" pitchFamily="34" charset="0"/>
            </a:endParaRPr>
          </a:p>
          <a:p>
            <a:pPr algn="l" rtl="0" fontAlgn="base">
              <a:buFont typeface="Arial" panose="020B0604020202020204" pitchFamily="34" charset="0"/>
              <a:buNone/>
            </a:pPr>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5</a:t>
            </a:fld>
            <a:endParaRPr lang="fr-CA"/>
          </a:p>
        </p:txBody>
      </p:sp>
    </p:spTree>
    <p:extLst>
      <p:ext uri="{BB962C8B-B14F-4D97-AF65-F5344CB8AC3E}">
        <p14:creationId xmlns:p14="http://schemas.microsoft.com/office/powerpoint/2010/main" val="2702860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fr-CA"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Quelles conséquences générées par le commentaire émis sur le poids avez-vous observées dans la vidéo?</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a:lnSpc>
                <a:spcPct val="107000"/>
              </a:lnSpc>
              <a:spcAft>
                <a:spcPts val="800"/>
              </a:spcAft>
            </a:pPr>
            <a:r>
              <a:rPr lang="fr-CA"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Pensez-vous à d’autres conséquences que ce type de commentaire pourrait avoir?</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6</a:t>
            </a:fld>
            <a:endParaRPr lang="fr-CA"/>
          </a:p>
        </p:txBody>
      </p:sp>
    </p:spTree>
    <p:extLst>
      <p:ext uri="{BB962C8B-B14F-4D97-AF65-F5344CB8AC3E}">
        <p14:creationId xmlns:p14="http://schemas.microsoft.com/office/powerpoint/2010/main" val="816307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7</a:t>
            </a:fld>
            <a:endParaRPr lang="fr-CA"/>
          </a:p>
        </p:txBody>
      </p:sp>
    </p:spTree>
    <p:extLst>
      <p:ext uri="{BB962C8B-B14F-4D97-AF65-F5344CB8AC3E}">
        <p14:creationId xmlns:p14="http://schemas.microsoft.com/office/powerpoint/2010/main" val="1861257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Écrivez les lettres suivantes au tableau dans cette disposition et utilisez l’aide-mémoire pour analyser si ce commentaire </a:t>
            </a:r>
            <a:r>
              <a:rPr lang="fr-CA" sz="1800" b="1" kern="100" dirty="0">
                <a:effectLst/>
                <a:latin typeface="Calibri" panose="020F0502020204030204" pitchFamily="34" charset="0"/>
                <a:ea typeface="Calibri" panose="020F0502020204030204" pitchFamily="34" charset="0"/>
                <a:cs typeface="Arial" panose="020B0604020202020204" pitchFamily="34" charset="0"/>
              </a:rPr>
              <a:t>VAUT </a:t>
            </a:r>
            <a:r>
              <a:rPr lang="fr-CA" sz="1800" kern="100" dirty="0">
                <a:effectLst/>
                <a:latin typeface="Calibri" panose="020F0502020204030204" pitchFamily="34" charset="0"/>
                <a:ea typeface="Calibri" panose="020F0502020204030204" pitchFamily="34" charset="0"/>
                <a:cs typeface="Arial" panose="020B0604020202020204" pitchFamily="34" charset="0"/>
              </a:rPr>
              <a:t>la peine :</a:t>
            </a:r>
          </a:p>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V :</a:t>
            </a:r>
          </a:p>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A :</a:t>
            </a:r>
          </a:p>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U :</a:t>
            </a:r>
          </a:p>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T :</a:t>
            </a:r>
          </a:p>
          <a:p>
            <a:pPr>
              <a:lnSpc>
                <a:spcPct val="107000"/>
              </a:lnSpc>
              <a:spcAft>
                <a:spcPts val="800"/>
              </a:spcAft>
            </a:pPr>
            <a:r>
              <a:rPr lang="fr-CA" sz="1800" kern="100" dirty="0">
                <a:effectLst/>
                <a:latin typeface="Calibri" panose="020F0502020204030204" pitchFamily="34" charset="0"/>
                <a:ea typeface="Calibri" panose="020F0502020204030204" pitchFamily="34" charset="0"/>
                <a:cs typeface="Arial" panose="020B0604020202020204" pitchFamily="34" charset="0"/>
              </a:rPr>
              <a:t>Selon vous, ce commentaire vaut-il la peine?</a:t>
            </a:r>
          </a:p>
          <a:p>
            <a:pPr>
              <a:lnSpc>
                <a:spcPct val="107000"/>
              </a:lnSpc>
              <a:spcAft>
                <a:spcPts val="800"/>
              </a:spcAft>
            </a:pPr>
            <a:r>
              <a:rPr lang="fr-CA" sz="1800" b="1" kern="100" dirty="0">
                <a:effectLst/>
                <a:latin typeface="Calibri" panose="020F0502020204030204" pitchFamily="34" charset="0"/>
                <a:ea typeface="Calibri" panose="020F0502020204030204" pitchFamily="34" charset="0"/>
                <a:cs typeface="Arial" panose="020B0604020202020204" pitchFamily="34" charset="0"/>
              </a:rPr>
              <a:t>Exemples de réponses :</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800" b="1" kern="100" dirty="0">
                <a:effectLst/>
                <a:latin typeface="Calibri" panose="020F0502020204030204" pitchFamily="34" charset="0"/>
                <a:ea typeface="Calibri" panose="020F0502020204030204" pitchFamily="34" charset="0"/>
                <a:cs typeface="Arial" panose="020B0604020202020204" pitchFamily="34" charset="0"/>
              </a:rPr>
              <a:t>V :</a:t>
            </a:r>
            <a:r>
              <a:rPr lang="fr-CA" sz="1800" kern="100" dirty="0">
                <a:effectLst/>
                <a:latin typeface="Calibri" panose="020F0502020204030204" pitchFamily="34" charset="0"/>
                <a:ea typeface="Calibri" panose="020F0502020204030204" pitchFamily="34" charset="0"/>
                <a:cs typeface="Arial" panose="020B0604020202020204" pitchFamily="34" charset="0"/>
              </a:rPr>
              <a:t> La volonté derrière ce message est de témoigner la surprise face à la quantité de nourriture que mange Laura.</a:t>
            </a:r>
            <a:r>
              <a:rPr lang="fr-CA" sz="1800" i="1" kern="100" dirty="0">
                <a:effectLst/>
                <a:latin typeface="Calibri" panose="020F0502020204030204" pitchFamily="34" charset="0"/>
                <a:ea typeface="Calibri" panose="020F0502020204030204" pitchFamily="34" charset="0"/>
                <a:cs typeface="Arial" panose="020B0604020202020204" pitchFamily="34" charset="0"/>
              </a:rPr>
              <a:t> </a:t>
            </a:r>
            <a:r>
              <a:rPr lang="fr-CA" sz="1800" kern="100" dirty="0">
                <a:effectLst/>
                <a:latin typeface="Calibri" panose="020F0502020204030204" pitchFamily="34" charset="0"/>
                <a:ea typeface="Calibri" panose="020F0502020204030204" pitchFamily="34" charset="0"/>
                <a:cs typeface="Arial" panose="020B0604020202020204" pitchFamily="34" charset="0"/>
              </a:rPr>
              <a:t>Ce commentaire pourrait aussi être le reflet des propres préoccupations de la cousine de Laura envers son poids et les aliments.</a:t>
            </a:r>
            <a:r>
              <a:rPr lang="fr-CA" sz="1800" i="1" kern="100" dirty="0">
                <a:effectLst/>
                <a:latin typeface="Calibri" panose="020F0502020204030204" pitchFamily="34" charset="0"/>
                <a:ea typeface="Calibri" panose="020F0502020204030204" pitchFamily="34" charset="0"/>
                <a:cs typeface="Arial" panose="020B0604020202020204" pitchFamily="34" charset="0"/>
              </a:rPr>
              <a:t> </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Symbol" panose="05050102010706020507" pitchFamily="18" charset="2"/>
              <a:buChar char=""/>
            </a:pPr>
            <a:r>
              <a:rPr lang="fr-CA" sz="1800" b="1" kern="100" dirty="0">
                <a:effectLst/>
                <a:latin typeface="Calibri" panose="020F0502020204030204" pitchFamily="34" charset="0"/>
                <a:ea typeface="Calibri" panose="020F0502020204030204" pitchFamily="34" charset="0"/>
                <a:cs typeface="Arial" panose="020B0604020202020204" pitchFamily="34" charset="0"/>
              </a:rPr>
              <a:t>A :</a:t>
            </a:r>
            <a:r>
              <a:rPr lang="fr-CA" sz="1800" kern="100" dirty="0">
                <a:effectLst/>
                <a:latin typeface="Calibri" panose="020F0502020204030204" pitchFamily="34" charset="0"/>
                <a:ea typeface="Calibri" panose="020F0502020204030204" pitchFamily="34" charset="0"/>
                <a:cs typeface="Arial" panose="020B0604020202020204" pitchFamily="34" charset="0"/>
              </a:rPr>
              <a:t> Ce commentaire peut faire preuve d’amour puisqu’il se veut globalement positif. Cependant, même si de bonnes intentions se trouvent derrière le commentaire, il propage le préjugé qu’une personne plus grosse ne peut pas manger autant que cela, ce qui peut avoir des effets négatifs sur la personne qui reçoit le message et les témoins. </a:t>
            </a:r>
          </a:p>
          <a:p>
            <a:pPr marL="342900" lvl="0" indent="-342900">
              <a:lnSpc>
                <a:spcPct val="107000"/>
              </a:lnSpc>
              <a:buFont typeface="Symbol" panose="05050102010706020507" pitchFamily="18" charset="2"/>
              <a:buChar char=""/>
            </a:pPr>
            <a:r>
              <a:rPr lang="fr-CA" sz="1800" b="1" kern="100" dirty="0">
                <a:effectLst/>
                <a:latin typeface="Calibri" panose="020F0502020204030204" pitchFamily="34" charset="0"/>
                <a:ea typeface="Calibri" panose="020F0502020204030204" pitchFamily="34" charset="0"/>
                <a:cs typeface="Arial" panose="020B0604020202020204" pitchFamily="34" charset="0"/>
              </a:rPr>
              <a:t>U :</a:t>
            </a:r>
            <a:r>
              <a:rPr lang="fr-CA" sz="1800" kern="100" dirty="0">
                <a:effectLst/>
                <a:latin typeface="Calibri" panose="020F0502020204030204" pitchFamily="34" charset="0"/>
                <a:ea typeface="Calibri" panose="020F0502020204030204" pitchFamily="34" charset="0"/>
                <a:cs typeface="Arial" panose="020B0604020202020204" pitchFamily="34" charset="0"/>
              </a:rPr>
              <a:t> Ce commentaire n’aide pas. Au contraire, il pourrait amener Laura à se sentir jugée sur son format corporel et inadéquate, l’amenant potentiellement à ne pas apprécier son corps. Cela pourrait également troubler la relation qu’elle entretient avec la nourriture. De plus, certaines personnes autour de la table qui ont entendu le commentaire pourraient vivre les mêmes effets.</a:t>
            </a:r>
          </a:p>
          <a:p>
            <a:pPr marL="342900" lvl="0" indent="-342900">
              <a:lnSpc>
                <a:spcPct val="107000"/>
              </a:lnSpc>
              <a:spcAft>
                <a:spcPts val="800"/>
              </a:spcAft>
              <a:buFont typeface="Symbol" panose="05050102010706020507" pitchFamily="18" charset="2"/>
              <a:buChar char=""/>
            </a:pPr>
            <a:r>
              <a:rPr lang="fr-CA" sz="1800" b="1" kern="100" dirty="0">
                <a:effectLst/>
                <a:latin typeface="Calibri" panose="020F0502020204030204" pitchFamily="34" charset="0"/>
                <a:ea typeface="Calibri" panose="020F0502020204030204" pitchFamily="34" charset="0"/>
                <a:cs typeface="Arial" panose="020B0604020202020204" pitchFamily="34" charset="0"/>
              </a:rPr>
              <a:t>T :</a:t>
            </a:r>
            <a:r>
              <a:rPr lang="fr-CA" sz="1800" kern="100" dirty="0">
                <a:effectLst/>
                <a:latin typeface="Calibri" panose="020F0502020204030204" pitchFamily="34" charset="0"/>
                <a:ea typeface="Calibri" panose="020F0502020204030204" pitchFamily="34" charset="0"/>
                <a:cs typeface="Arial" panose="020B0604020202020204" pitchFamily="34" charset="0"/>
              </a:rPr>
              <a:t> Ce commentaire est empreint de préjugés à l’égard du poids et ne favorise pas l’acceptation de la diversité corporelle. </a:t>
            </a:r>
          </a:p>
          <a:p>
            <a:endParaRPr lang="fr-CA" dirty="0"/>
          </a:p>
        </p:txBody>
      </p:sp>
      <p:sp>
        <p:nvSpPr>
          <p:cNvPr id="4" name="Espace réservé du numéro de diapositive 3"/>
          <p:cNvSpPr>
            <a:spLocks noGrp="1"/>
          </p:cNvSpPr>
          <p:nvPr>
            <p:ph type="sldNum" sz="quarter" idx="5"/>
          </p:nvPr>
        </p:nvSpPr>
        <p:spPr/>
        <p:txBody>
          <a:bodyPr/>
          <a:lstStyle/>
          <a:p>
            <a:fld id="{EE8E018A-E226-473D-ACB5-D77CD228883D}" type="slidenum">
              <a:rPr lang="fr-CA" smtClean="0"/>
              <a:t>8</a:t>
            </a:fld>
            <a:endParaRPr lang="fr-CA"/>
          </a:p>
        </p:txBody>
      </p:sp>
    </p:spTree>
    <p:extLst>
      <p:ext uri="{BB962C8B-B14F-4D97-AF65-F5344CB8AC3E}">
        <p14:creationId xmlns:p14="http://schemas.microsoft.com/office/powerpoint/2010/main" val="1948888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 diapositive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A"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Est-ce que les commentaires positifs sur le poids ou l’apparence peuvent aussi avoir des conséquences négatives? Si oui, lesquelles?</a:t>
            </a:r>
            <a:endParaRPr lang="fr-CA" sz="1800" kern="100" dirty="0">
              <a:effectLst/>
              <a:latin typeface="Calibri" panose="020F0502020204030204" pitchFamily="34" charset="0"/>
              <a:ea typeface="Calibri" panose="020F050202020403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5"/>
          </p:nvPr>
        </p:nvSpPr>
        <p:spPr/>
        <p:txBody>
          <a:bodyPr/>
          <a:lstStyle/>
          <a:p>
            <a:fld id="{2D99418F-BE69-42C7-A8B8-9A41B11CB130}" type="slidenum">
              <a:rPr lang="fr-CA" smtClean="0"/>
              <a:t>9</a:t>
            </a:fld>
            <a:endParaRPr lang="fr-CA"/>
          </a:p>
        </p:txBody>
      </p:sp>
    </p:spTree>
    <p:extLst>
      <p:ext uri="{BB962C8B-B14F-4D97-AF65-F5344CB8AC3E}">
        <p14:creationId xmlns:p14="http://schemas.microsoft.com/office/powerpoint/2010/main" val="592975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61C99D-F507-81C2-D839-38AEA388EBB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88FE287D-AEB3-8C7C-3A4F-1A9A79BF4CC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F039CB19-928A-B0FA-3C5D-E3A526BBA3DD}"/>
              </a:ext>
            </a:extLst>
          </p:cNvPr>
          <p:cNvSpPr>
            <a:spLocks noGrp="1"/>
          </p:cNvSpPr>
          <p:nvPr>
            <p:ph type="body" idx="1"/>
          </p:nvPr>
        </p:nvSpPr>
        <p:spPr/>
        <p:txBody>
          <a:bodyPr/>
          <a:lstStyle/>
          <a:p>
            <a:endParaRPr lang="fr-CA"/>
          </a:p>
        </p:txBody>
      </p:sp>
      <p:sp>
        <p:nvSpPr>
          <p:cNvPr id="4" name="Espace réservé du numéro de diapositive 3">
            <a:extLst>
              <a:ext uri="{FF2B5EF4-FFF2-40B4-BE49-F238E27FC236}">
                <a16:creationId xmlns:a16="http://schemas.microsoft.com/office/drawing/2014/main" id="{4E61403E-9C7C-C6F9-D019-C8597EB213FF}"/>
              </a:ext>
            </a:extLst>
          </p:cNvPr>
          <p:cNvSpPr>
            <a:spLocks noGrp="1"/>
          </p:cNvSpPr>
          <p:nvPr>
            <p:ph type="sldNum" sz="quarter" idx="5"/>
          </p:nvPr>
        </p:nvSpPr>
        <p:spPr/>
        <p:txBody>
          <a:bodyPr/>
          <a:lstStyle/>
          <a:p>
            <a:fld id="{2D99418F-BE69-42C7-A8B8-9A41B11CB130}" type="slidenum">
              <a:rPr lang="fr-CA" smtClean="0"/>
              <a:t>10</a:t>
            </a:fld>
            <a:endParaRPr lang="fr-CA"/>
          </a:p>
        </p:txBody>
      </p:sp>
    </p:spTree>
    <p:extLst>
      <p:ext uri="{BB962C8B-B14F-4D97-AF65-F5344CB8AC3E}">
        <p14:creationId xmlns:p14="http://schemas.microsoft.com/office/powerpoint/2010/main" val="986071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BEF586-0E91-D04D-8727-769891219E5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CF0BF5A-612F-A088-BCEE-4FA76681605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C3426A0-F5CD-C748-B5B1-C205E98511F7}"/>
              </a:ext>
            </a:extLst>
          </p:cNvPr>
          <p:cNvSpPr>
            <a:spLocks noGrp="1"/>
          </p:cNvSpPr>
          <p:nvPr>
            <p:ph type="body" idx="1"/>
          </p:nvPr>
        </p:nvSpPr>
        <p:spPr/>
        <p:txBody>
          <a:bodyPr/>
          <a:lstStyle/>
          <a:p>
            <a:endParaRPr lang="fr-CA"/>
          </a:p>
        </p:txBody>
      </p:sp>
      <p:sp>
        <p:nvSpPr>
          <p:cNvPr id="4" name="Espace réservé du numéro de diapositive 3">
            <a:extLst>
              <a:ext uri="{FF2B5EF4-FFF2-40B4-BE49-F238E27FC236}">
                <a16:creationId xmlns:a16="http://schemas.microsoft.com/office/drawing/2014/main" id="{D43569B9-E28A-6B99-1146-5A567E161F0F}"/>
              </a:ext>
            </a:extLst>
          </p:cNvPr>
          <p:cNvSpPr>
            <a:spLocks noGrp="1"/>
          </p:cNvSpPr>
          <p:nvPr>
            <p:ph type="sldNum" sz="quarter" idx="5"/>
          </p:nvPr>
        </p:nvSpPr>
        <p:spPr/>
        <p:txBody>
          <a:bodyPr/>
          <a:lstStyle/>
          <a:p>
            <a:fld id="{2D99418F-BE69-42C7-A8B8-9A41B11CB130}" type="slidenum">
              <a:rPr lang="fr-CA" smtClean="0"/>
              <a:t>11</a:t>
            </a:fld>
            <a:endParaRPr lang="fr-CA"/>
          </a:p>
        </p:txBody>
      </p:sp>
    </p:spTree>
    <p:extLst>
      <p:ext uri="{BB962C8B-B14F-4D97-AF65-F5344CB8AC3E}">
        <p14:creationId xmlns:p14="http://schemas.microsoft.com/office/powerpoint/2010/main" val="8619852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9.sv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2.svg"/><Relationship Id="rId18" Type="http://schemas.openxmlformats.org/officeDocument/2006/relationships/hyperlink" Target="https://www.tiktok.com/@groupeequilibre" TargetMode="External"/><Relationship Id="rId3" Type="http://schemas.openxmlformats.org/officeDocument/2006/relationships/tags" Target="../tags/tag3.xml"/><Relationship Id="rId7" Type="http://schemas.openxmlformats.org/officeDocument/2006/relationships/hyperlink" Target="https://www.youtube.com/user/GroupeEquiLibre" TargetMode="External"/><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tags" Target="../tags/tag2.xml"/><Relationship Id="rId16" Type="http://schemas.openxmlformats.org/officeDocument/2006/relationships/image" Target="../media/image1.png"/><Relationship Id="rId1" Type="http://schemas.openxmlformats.org/officeDocument/2006/relationships/tags" Target="../tags/tag1.xml"/><Relationship Id="rId6" Type="http://schemas.openxmlformats.org/officeDocument/2006/relationships/slideMaster" Target="../slideMasters/slideMaster5.xml"/><Relationship Id="rId11" Type="http://schemas.openxmlformats.org/officeDocument/2006/relationships/hyperlink" Target="https://www.instagram.com/groupeequilibre/" TargetMode="External"/><Relationship Id="rId5" Type="http://schemas.openxmlformats.org/officeDocument/2006/relationships/tags" Target="../tags/tag5.xml"/><Relationship Id="rId15" Type="http://schemas.openxmlformats.org/officeDocument/2006/relationships/image" Target="../media/image14.svg"/><Relationship Id="rId10" Type="http://schemas.openxmlformats.org/officeDocument/2006/relationships/hyperlink" Target="https://www.linkedin.com/company/groupeequilibre/" TargetMode="External"/><Relationship Id="rId19" Type="http://schemas.openxmlformats.org/officeDocument/2006/relationships/image" Target="../media/image16.png"/><Relationship Id="rId4" Type="http://schemas.openxmlformats.org/officeDocument/2006/relationships/tags" Target="../tags/tag4.xml"/><Relationship Id="rId9" Type="http://schemas.openxmlformats.org/officeDocument/2006/relationships/hyperlink" Target="https://www.facebook.com/GroupeEquiLibre" TargetMode="External"/><Relationship Id="rId14" Type="http://schemas.openxmlformats.org/officeDocument/2006/relationships/image" Target="../media/image13.png"/></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18.svg"/><Relationship Id="rId13" Type="http://schemas.openxmlformats.org/officeDocument/2006/relationships/hyperlink" Target="https://www.facebook.com/GroupeEquiLibre" TargetMode="External"/><Relationship Id="rId18" Type="http://schemas.openxmlformats.org/officeDocument/2006/relationships/hyperlink" Target="https://www.tiktok.com/@groupeequilibre" TargetMode="External"/><Relationship Id="rId3" Type="http://schemas.openxmlformats.org/officeDocument/2006/relationships/tags" Target="../tags/tag8.xml"/><Relationship Id="rId7" Type="http://schemas.openxmlformats.org/officeDocument/2006/relationships/image" Target="../media/image17.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7.xml"/><Relationship Id="rId16" Type="http://schemas.openxmlformats.org/officeDocument/2006/relationships/hyperlink" Target="https://www.linkedin.com/company/groupeequilibre/" TargetMode="External"/><Relationship Id="rId1" Type="http://schemas.openxmlformats.org/officeDocument/2006/relationships/tags" Target="../tags/tag6.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0.xml"/><Relationship Id="rId15" Type="http://schemas.openxmlformats.org/officeDocument/2006/relationships/hyperlink" Target="https://www.instagram.com/groupeequilibre/" TargetMode="External"/><Relationship Id="rId10" Type="http://schemas.openxmlformats.org/officeDocument/2006/relationships/image" Target="../media/image20.svg"/><Relationship Id="rId19" Type="http://schemas.openxmlformats.org/officeDocument/2006/relationships/image" Target="../media/image16.png"/><Relationship Id="rId4" Type="http://schemas.openxmlformats.org/officeDocument/2006/relationships/tags" Target="../tags/tag9.xml"/><Relationship Id="rId9" Type="http://schemas.openxmlformats.org/officeDocument/2006/relationships/image" Target="../media/image19.png"/><Relationship Id="rId1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hyperlink" Target="https://www.linkedin.com/company/groupeequilibre/" TargetMode="External"/><Relationship Id="rId18" Type="http://schemas.openxmlformats.org/officeDocument/2006/relationships/hyperlink" Target="https://www.instagram.com/groupeequilibre/" TargetMode="External"/><Relationship Id="rId3" Type="http://schemas.openxmlformats.org/officeDocument/2006/relationships/tags" Target="../tags/tag13.xml"/><Relationship Id="rId7" Type="http://schemas.openxmlformats.org/officeDocument/2006/relationships/image" Target="../media/image21.png"/><Relationship Id="rId12" Type="http://schemas.openxmlformats.org/officeDocument/2006/relationships/image" Target="../media/image15.png"/><Relationship Id="rId17" Type="http://schemas.openxmlformats.org/officeDocument/2006/relationships/hyperlink" Target="https://www.youtube.com/user/GroupeEquiLibre" TargetMode="External"/><Relationship Id="rId2" Type="http://schemas.openxmlformats.org/officeDocument/2006/relationships/tags" Target="../tags/tag12.xml"/><Relationship Id="rId16" Type="http://schemas.openxmlformats.org/officeDocument/2006/relationships/image" Target="../media/image16.png"/><Relationship Id="rId1" Type="http://schemas.openxmlformats.org/officeDocument/2006/relationships/tags" Target="../tags/tag11.xml"/><Relationship Id="rId6" Type="http://schemas.openxmlformats.org/officeDocument/2006/relationships/slideMaster" Target="../slideMasters/slideMaster5.xml"/><Relationship Id="rId11" Type="http://schemas.openxmlformats.org/officeDocument/2006/relationships/image" Target="../media/image1.png"/><Relationship Id="rId5" Type="http://schemas.openxmlformats.org/officeDocument/2006/relationships/tags" Target="../tags/tag15.xml"/><Relationship Id="rId15" Type="http://schemas.openxmlformats.org/officeDocument/2006/relationships/hyperlink" Target="https://www.tiktok.com/@groupeequilibre" TargetMode="External"/><Relationship Id="rId10" Type="http://schemas.openxmlformats.org/officeDocument/2006/relationships/image" Target="../media/image7.svg"/><Relationship Id="rId19" Type="http://schemas.openxmlformats.org/officeDocument/2006/relationships/hyperlink" Target="https://www.facebook.com/GroupeEquiLibre" TargetMode="External"/><Relationship Id="rId4" Type="http://schemas.openxmlformats.org/officeDocument/2006/relationships/tags" Target="../tags/tag14.xml"/><Relationship Id="rId9" Type="http://schemas.openxmlformats.org/officeDocument/2006/relationships/image" Target="../media/image6.png"/><Relationship Id="rId1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sv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405732"/>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940969"/>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8021166A-25E4-2EFC-0B08-40F265A7188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9728A9C3-9C78-20B1-0C1F-A793CCC7DFAB}"/>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latin typeface="+mn-lt"/>
              </a:rPr>
              <a:t>Tous droits réservés © ÉquiLibre</a:t>
            </a:r>
          </a:p>
        </p:txBody>
      </p:sp>
      <p:sp>
        <p:nvSpPr>
          <p:cNvPr id="12" name="Espace réservé du texte 11">
            <a:extLst>
              <a:ext uri="{FF2B5EF4-FFF2-40B4-BE49-F238E27FC236}">
                <a16:creationId xmlns:a16="http://schemas.microsoft.com/office/drawing/2014/main" id="{1CB0088D-66C5-E576-F578-B03F3173A73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405940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4">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3D2056"/>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3D205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mn-lt"/>
              </a:rPr>
              <a:t>Tous droits réservés © ÉquiLibre</a:t>
            </a:r>
          </a:p>
        </p:txBody>
      </p:sp>
      <p:pic>
        <p:nvPicPr>
          <p:cNvPr id="15" name="Graphique 14">
            <a:extLst>
              <a:ext uri="{FF2B5EF4-FFF2-40B4-BE49-F238E27FC236}">
                <a16:creationId xmlns:a16="http://schemas.microsoft.com/office/drawing/2014/main" id="{788C5F36-BB09-CCC7-8923-568D4A1BB85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65517" y="419710"/>
            <a:ext cx="1258558" cy="1061908"/>
          </a:xfrm>
          <a:prstGeom prst="rect">
            <a:avLst/>
          </a:prstGeom>
        </p:spPr>
      </p:pic>
      <p:pic>
        <p:nvPicPr>
          <p:cNvPr id="30" name="Image 29" descr="Une image contenant Graphique, graphisme, créativité, conception&#10;&#10;Description générée automatiquement">
            <a:extLst>
              <a:ext uri="{FF2B5EF4-FFF2-40B4-BE49-F238E27FC236}">
                <a16:creationId xmlns:a16="http://schemas.microsoft.com/office/drawing/2014/main" id="{757AE85D-5074-A39F-3F32-4B13DB95A49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1470468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5">
    <p:bg>
      <p:bgPr>
        <a:solidFill>
          <a:srgbClr val="006280"/>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B0D7EC"/>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B0D7E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lvl1pPr>
              <a:defRPr>
                <a:solidFill>
                  <a:srgbClr val="B0D7EC"/>
                </a:solidFill>
              </a:defRPr>
            </a:lvl1pPr>
          </a:lstStyle>
          <a:p>
            <a:fld id="{7858C41C-673F-4EFF-AB29-14469EDC1454}" type="slidenum">
              <a:rPr lang="fr-CA" smtClean="0"/>
              <a:pPr/>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CDAECD7F-9B73-4C68-9F25-2D4FBC1B79FE}"/>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5DFE3"/>
                </a:solidFill>
                <a:latin typeface="+mn-lt"/>
              </a:rPr>
              <a:t>Tous droits réservés © ÉquiLibre</a:t>
            </a:r>
          </a:p>
        </p:txBody>
      </p:sp>
      <p:grpSp>
        <p:nvGrpSpPr>
          <p:cNvPr id="10" name="Groupe 9">
            <a:extLst>
              <a:ext uri="{FF2B5EF4-FFF2-40B4-BE49-F238E27FC236}">
                <a16:creationId xmlns:a16="http://schemas.microsoft.com/office/drawing/2014/main" id="{A27FDD03-EC7A-93D6-E6BB-9ED6429B8A81}"/>
              </a:ext>
            </a:extLst>
          </p:cNvPr>
          <p:cNvGrpSpPr/>
          <p:nvPr userDrawn="1"/>
        </p:nvGrpSpPr>
        <p:grpSpPr>
          <a:xfrm>
            <a:off x="865517" y="736650"/>
            <a:ext cx="721042" cy="706388"/>
            <a:chOff x="4075579" y="5385266"/>
            <a:chExt cx="721042" cy="706388"/>
          </a:xfrm>
        </p:grpSpPr>
        <p:sp>
          <p:nvSpPr>
            <p:cNvPr id="11" name="Forme libre : forme 10">
              <a:extLst>
                <a:ext uri="{FF2B5EF4-FFF2-40B4-BE49-F238E27FC236}">
                  <a16:creationId xmlns:a16="http://schemas.microsoft.com/office/drawing/2014/main" id="{DA32D1FD-03C5-E927-5947-5E3F37EB7C45}"/>
                </a:ext>
              </a:extLst>
            </p:cNvPr>
            <p:cNvSpPr/>
            <p:nvPr/>
          </p:nvSpPr>
          <p:spPr>
            <a:xfrm>
              <a:off x="4243950" y="5808461"/>
              <a:ext cx="534954" cy="283193"/>
            </a:xfrm>
            <a:custGeom>
              <a:avLst/>
              <a:gdLst>
                <a:gd name="connsiteX0" fmla="*/ 411 w 534954"/>
                <a:gd name="connsiteY0" fmla="*/ 222694 h 283193"/>
                <a:gd name="connsiteX1" fmla="*/ 525905 w 534954"/>
                <a:gd name="connsiteY1" fmla="*/ 53912 h 283193"/>
                <a:gd name="connsiteX2" fmla="*/ 534954 w 534954"/>
                <a:gd name="connsiteY2" fmla="*/ 0 h 283193"/>
                <a:gd name="connsiteX3" fmla="*/ 48227 w 534954"/>
                <a:gd name="connsiteY3" fmla="*/ 110585 h 283193"/>
                <a:gd name="connsiteX4" fmla="*/ 316 w 534954"/>
                <a:gd name="connsiteY4" fmla="*/ 222790 h 2831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4954" h="283193">
                  <a:moveTo>
                    <a:pt x="411" y="222694"/>
                  </a:moveTo>
                  <a:cubicBezTo>
                    <a:pt x="106996" y="313087"/>
                    <a:pt x="417035" y="334613"/>
                    <a:pt x="525905" y="53912"/>
                  </a:cubicBezTo>
                  <a:lnTo>
                    <a:pt x="534954" y="0"/>
                  </a:lnTo>
                  <a:lnTo>
                    <a:pt x="48227" y="110585"/>
                  </a:lnTo>
                  <a:cubicBezTo>
                    <a:pt x="48227" y="110585"/>
                    <a:pt x="-4542" y="218694"/>
                    <a:pt x="316" y="222790"/>
                  </a:cubicBezTo>
                  <a:close/>
                </a:path>
              </a:pathLst>
            </a:custGeom>
            <a:solidFill>
              <a:srgbClr val="4C5C63"/>
            </a:solidFill>
            <a:ln w="9525" cap="flat">
              <a:noFill/>
              <a:prstDash val="solid"/>
              <a:miter/>
            </a:ln>
          </p:spPr>
          <p:txBody>
            <a:bodyPr rtlCol="0" anchor="ctr"/>
            <a:lstStyle/>
            <a:p>
              <a:endParaRPr lang="fr-CA"/>
            </a:p>
          </p:txBody>
        </p:sp>
        <p:sp>
          <p:nvSpPr>
            <p:cNvPr id="12" name="Forme libre : forme 11">
              <a:extLst>
                <a:ext uri="{FF2B5EF4-FFF2-40B4-BE49-F238E27FC236}">
                  <a16:creationId xmlns:a16="http://schemas.microsoft.com/office/drawing/2014/main" id="{4CF97A8C-21F6-3092-7B83-22B364EADCA1}"/>
                </a:ext>
              </a:extLst>
            </p:cNvPr>
            <p:cNvSpPr/>
            <p:nvPr/>
          </p:nvSpPr>
          <p:spPr>
            <a:xfrm>
              <a:off x="4075579" y="5385361"/>
              <a:ext cx="721042" cy="701040"/>
            </a:xfrm>
            <a:custGeom>
              <a:avLst/>
              <a:gdLst>
                <a:gd name="connsiteX0" fmla="*/ 7334 w 721042"/>
                <a:gd name="connsiteY0" fmla="*/ 267843 h 701040"/>
                <a:gd name="connsiteX1" fmla="*/ 0 w 721042"/>
                <a:gd name="connsiteY1" fmla="*/ 340519 h 701040"/>
                <a:gd name="connsiteX2" fmla="*/ 360521 w 721042"/>
                <a:gd name="connsiteY2" fmla="*/ 701040 h 701040"/>
                <a:gd name="connsiteX3" fmla="*/ 721043 w 721042"/>
                <a:gd name="connsiteY3" fmla="*/ 340519 h 701040"/>
                <a:gd name="connsiteX4" fmla="*/ 479203 w 721042"/>
                <a:gd name="connsiteY4" fmla="*/ 0 h 701040"/>
                <a:gd name="connsiteX5" fmla="*/ 7334 w 721042"/>
                <a:gd name="connsiteY5" fmla="*/ 267843 h 701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042" h="701040">
                  <a:moveTo>
                    <a:pt x="7334" y="267843"/>
                  </a:moveTo>
                  <a:cubicBezTo>
                    <a:pt x="2572" y="291275"/>
                    <a:pt x="0" y="315659"/>
                    <a:pt x="0" y="340519"/>
                  </a:cubicBezTo>
                  <a:cubicBezTo>
                    <a:pt x="0" y="539687"/>
                    <a:pt x="161449" y="701040"/>
                    <a:pt x="360521" y="701040"/>
                  </a:cubicBezTo>
                  <a:cubicBezTo>
                    <a:pt x="559594" y="701040"/>
                    <a:pt x="721043" y="539591"/>
                    <a:pt x="721043" y="340519"/>
                  </a:cubicBezTo>
                  <a:cubicBezTo>
                    <a:pt x="721043" y="182975"/>
                    <a:pt x="619982" y="49054"/>
                    <a:pt x="479203" y="0"/>
                  </a:cubicBezTo>
                  <a:lnTo>
                    <a:pt x="7334" y="267843"/>
                  </a:lnTo>
                  <a:close/>
                </a:path>
              </a:pathLst>
            </a:custGeom>
            <a:solidFill>
              <a:srgbClr val="B0D7EC"/>
            </a:solidFill>
            <a:ln w="9525" cap="flat">
              <a:noFill/>
              <a:prstDash val="solid"/>
              <a:miter/>
            </a:ln>
          </p:spPr>
          <p:txBody>
            <a:bodyPr rtlCol="0" anchor="ctr"/>
            <a:lstStyle/>
            <a:p>
              <a:endParaRPr lang="fr-CA"/>
            </a:p>
          </p:txBody>
        </p:sp>
        <p:sp>
          <p:nvSpPr>
            <p:cNvPr id="13" name="Forme libre : forme 12">
              <a:extLst>
                <a:ext uri="{FF2B5EF4-FFF2-40B4-BE49-F238E27FC236}">
                  <a16:creationId xmlns:a16="http://schemas.microsoft.com/office/drawing/2014/main" id="{730B4C11-0C35-F677-E948-2F00A3661F92}"/>
                </a:ext>
              </a:extLst>
            </p:cNvPr>
            <p:cNvSpPr/>
            <p:nvPr/>
          </p:nvSpPr>
          <p:spPr>
            <a:xfrm>
              <a:off x="4311760" y="5689094"/>
              <a:ext cx="248839" cy="210331"/>
            </a:xfrm>
            <a:custGeom>
              <a:avLst/>
              <a:gdLst>
                <a:gd name="connsiteX0" fmla="*/ 126912 w 248839"/>
                <a:gd name="connsiteY0" fmla="*/ 41358 h 210331"/>
                <a:gd name="connsiteX1" fmla="*/ 15279 w 248839"/>
                <a:gd name="connsiteY1" fmla="*/ 15640 h 210331"/>
                <a:gd name="connsiteX2" fmla="*/ 126912 w 248839"/>
                <a:gd name="connsiteY2" fmla="*/ 210331 h 210331"/>
                <a:gd name="connsiteX3" fmla="*/ 236544 w 248839"/>
                <a:gd name="connsiteY3" fmla="*/ 26308 h 210331"/>
                <a:gd name="connsiteX4" fmla="*/ 126912 w 248839"/>
                <a:gd name="connsiteY4" fmla="*/ 41262 h 2103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839" h="210331">
                  <a:moveTo>
                    <a:pt x="126912" y="41358"/>
                  </a:moveTo>
                  <a:cubicBezTo>
                    <a:pt x="126912" y="41358"/>
                    <a:pt x="64332" y="-30937"/>
                    <a:pt x="15279" y="15640"/>
                  </a:cubicBezTo>
                  <a:cubicBezTo>
                    <a:pt x="-52444" y="79934"/>
                    <a:pt x="126912" y="210331"/>
                    <a:pt x="126912" y="210331"/>
                  </a:cubicBezTo>
                  <a:cubicBezTo>
                    <a:pt x="126912" y="210331"/>
                    <a:pt x="294837" y="85458"/>
                    <a:pt x="236544" y="26308"/>
                  </a:cubicBezTo>
                  <a:cubicBezTo>
                    <a:pt x="184538" y="-26556"/>
                    <a:pt x="126912" y="41262"/>
                    <a:pt x="126912" y="41262"/>
                  </a:cubicBezTo>
                  <a:close/>
                </a:path>
              </a:pathLst>
            </a:custGeom>
            <a:solidFill>
              <a:srgbClr val="FCF3ED"/>
            </a:solidFill>
            <a:ln w="9525" cap="flat">
              <a:noFill/>
              <a:prstDash val="solid"/>
              <a:miter/>
            </a:ln>
          </p:spPr>
          <p:txBody>
            <a:bodyPr rtlCol="0" anchor="ctr"/>
            <a:lstStyle/>
            <a:p>
              <a:endParaRPr lang="fr-CA"/>
            </a:p>
          </p:txBody>
        </p:sp>
        <p:sp>
          <p:nvSpPr>
            <p:cNvPr id="14" name="Forme libre : forme 13">
              <a:extLst>
                <a:ext uri="{FF2B5EF4-FFF2-40B4-BE49-F238E27FC236}">
                  <a16:creationId xmlns:a16="http://schemas.microsoft.com/office/drawing/2014/main" id="{D6D574EA-DBEB-4603-BB80-968D108D2987}"/>
                </a:ext>
              </a:extLst>
            </p:cNvPr>
            <p:cNvSpPr/>
            <p:nvPr/>
          </p:nvSpPr>
          <p:spPr>
            <a:xfrm>
              <a:off x="4079484" y="5553001"/>
              <a:ext cx="396620" cy="136845"/>
            </a:xfrm>
            <a:custGeom>
              <a:avLst/>
              <a:gdLst>
                <a:gd name="connsiteX0" fmla="*/ 0 w 396620"/>
                <a:gd name="connsiteY0" fmla="*/ 119539 h 136845"/>
                <a:gd name="connsiteX1" fmla="*/ 396621 w 396620"/>
                <a:gd name="connsiteY1" fmla="*/ 0 h 136845"/>
                <a:gd name="connsiteX2" fmla="*/ 50483 w 396620"/>
                <a:gd name="connsiteY2" fmla="*/ 73438 h 136845"/>
                <a:gd name="connsiteX3" fmla="*/ 3429 w 396620"/>
                <a:gd name="connsiteY3" fmla="*/ 100203 h 136845"/>
                <a:gd name="connsiteX4" fmla="*/ 0 w 396620"/>
                <a:gd name="connsiteY4" fmla="*/ 119539 h 1368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620" h="136845">
                  <a:moveTo>
                    <a:pt x="0" y="119539"/>
                  </a:moveTo>
                  <a:cubicBezTo>
                    <a:pt x="0" y="119539"/>
                    <a:pt x="220980" y="203930"/>
                    <a:pt x="396621" y="0"/>
                  </a:cubicBezTo>
                  <a:lnTo>
                    <a:pt x="50483" y="73438"/>
                  </a:lnTo>
                  <a:lnTo>
                    <a:pt x="3429" y="100203"/>
                  </a:lnTo>
                  <a:cubicBezTo>
                    <a:pt x="3429" y="100203"/>
                    <a:pt x="952" y="113252"/>
                    <a:pt x="0" y="119539"/>
                  </a:cubicBezTo>
                  <a:close/>
                </a:path>
              </a:pathLst>
            </a:custGeom>
            <a:solidFill>
              <a:srgbClr val="4C5C63"/>
            </a:solidFill>
            <a:ln w="9525" cap="flat">
              <a:noFill/>
              <a:prstDash val="solid"/>
              <a:miter/>
            </a:ln>
          </p:spPr>
          <p:txBody>
            <a:bodyPr rtlCol="0" anchor="ctr"/>
            <a:lstStyle/>
            <a:p>
              <a:endParaRPr lang="fr-CA"/>
            </a:p>
          </p:txBody>
        </p:sp>
        <p:sp>
          <p:nvSpPr>
            <p:cNvPr id="15" name="Forme libre : forme 14">
              <a:extLst>
                <a:ext uri="{FF2B5EF4-FFF2-40B4-BE49-F238E27FC236}">
                  <a16:creationId xmlns:a16="http://schemas.microsoft.com/office/drawing/2014/main" id="{4F041EFF-7468-9606-65D8-E36B4CDA0F90}"/>
                </a:ext>
              </a:extLst>
            </p:cNvPr>
            <p:cNvSpPr/>
            <p:nvPr/>
          </p:nvSpPr>
          <p:spPr>
            <a:xfrm>
              <a:off x="4082913" y="5385266"/>
              <a:ext cx="471977" cy="282185"/>
            </a:xfrm>
            <a:custGeom>
              <a:avLst/>
              <a:gdLst>
                <a:gd name="connsiteX0" fmla="*/ 0 w 471977"/>
                <a:gd name="connsiteY0" fmla="*/ 267938 h 282185"/>
                <a:gd name="connsiteX1" fmla="*/ 328041 w 471977"/>
                <a:gd name="connsiteY1" fmla="*/ 215265 h 282185"/>
                <a:gd name="connsiteX2" fmla="*/ 471964 w 471977"/>
                <a:gd name="connsiteY2" fmla="*/ 0 h 282185"/>
                <a:gd name="connsiteX3" fmla="*/ 0 w 471977"/>
                <a:gd name="connsiteY3" fmla="*/ 267938 h 282185"/>
              </a:gdLst>
              <a:ahLst/>
              <a:cxnLst>
                <a:cxn ang="0">
                  <a:pos x="connsiteX0" y="connsiteY0"/>
                </a:cxn>
                <a:cxn ang="0">
                  <a:pos x="connsiteX1" y="connsiteY1"/>
                </a:cxn>
                <a:cxn ang="0">
                  <a:pos x="connsiteX2" y="connsiteY2"/>
                </a:cxn>
                <a:cxn ang="0">
                  <a:pos x="connsiteX3" y="connsiteY3"/>
                </a:cxn>
              </a:cxnLst>
              <a:rect l="l" t="t" r="r" b="b"/>
              <a:pathLst>
                <a:path w="471977" h="282185">
                  <a:moveTo>
                    <a:pt x="0" y="267938"/>
                  </a:moveTo>
                  <a:cubicBezTo>
                    <a:pt x="0" y="267938"/>
                    <a:pt x="133922" y="323469"/>
                    <a:pt x="328041" y="215265"/>
                  </a:cubicBezTo>
                  <a:cubicBezTo>
                    <a:pt x="476345" y="132398"/>
                    <a:pt x="471964" y="0"/>
                    <a:pt x="471964" y="0"/>
                  </a:cubicBezTo>
                  <a:lnTo>
                    <a:pt x="0" y="267938"/>
                  </a:lnTo>
                  <a:close/>
                </a:path>
              </a:pathLst>
            </a:custGeom>
            <a:solidFill>
              <a:srgbClr val="006280"/>
            </a:solidFill>
            <a:ln w="9525" cap="flat">
              <a:noFill/>
              <a:prstDash val="solid"/>
              <a:miter/>
            </a:ln>
          </p:spPr>
          <p:txBody>
            <a:bodyPr rtlCol="0" anchor="ctr"/>
            <a:lstStyle/>
            <a:p>
              <a:endParaRPr lang="fr-CA"/>
            </a:p>
          </p:txBody>
        </p:sp>
      </p:grpSp>
    </p:spTree>
    <p:extLst>
      <p:ext uri="{BB962C8B-B14F-4D97-AF65-F5344CB8AC3E}">
        <p14:creationId xmlns:p14="http://schemas.microsoft.com/office/powerpoint/2010/main" val="2244049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6">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006280"/>
                </a:solidFill>
                <a:latin typeface="Montserrat Black" panose="00000A00000000000000" pitchFamily="2" charset="0"/>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006280"/>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8" name="Espace réservé du contenu 9">
            <a:extLst>
              <a:ext uri="{FF2B5EF4-FFF2-40B4-BE49-F238E27FC236}">
                <a16:creationId xmlns:a16="http://schemas.microsoft.com/office/drawing/2014/main" id="{EF145B9B-22B1-DA6F-22EB-9CE794EA24F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pic>
        <p:nvPicPr>
          <p:cNvPr id="12" name="Image 11" descr="Une image contenant Graphique, graphisme, créativité, conception&#10;&#10;Description générée automatiquement">
            <a:extLst>
              <a:ext uri="{FF2B5EF4-FFF2-40B4-BE49-F238E27FC236}">
                <a16:creationId xmlns:a16="http://schemas.microsoft.com/office/drawing/2014/main" id="{315DDAFB-E874-0E6A-8296-9E711B6A5C4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7" name="Graphique 6">
            <a:extLst>
              <a:ext uri="{FF2B5EF4-FFF2-40B4-BE49-F238E27FC236}">
                <a16:creationId xmlns:a16="http://schemas.microsoft.com/office/drawing/2014/main" id="{B6EFF0D8-15E8-5238-3EC0-D0023D94D6A5}"/>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471488"/>
            <a:ext cx="3038475" cy="971550"/>
          </a:xfrm>
          <a:prstGeom prst="rect">
            <a:avLst/>
          </a:prstGeom>
        </p:spPr>
      </p:pic>
    </p:spTree>
    <p:extLst>
      <p:ext uri="{BB962C8B-B14F-4D97-AF65-F5344CB8AC3E}">
        <p14:creationId xmlns:p14="http://schemas.microsoft.com/office/powerpoint/2010/main" val="7659088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A5F5BB7A-E863-CDDF-F26A-C638259B7984}"/>
              </a:ext>
            </a:extLst>
          </p:cNvPr>
          <p:cNvSpPr txBox="1">
            <a:spLocks/>
          </p:cNvSpPr>
          <p:nvPr userDrawn="1"/>
        </p:nvSpPr>
        <p:spPr>
          <a:xfrm>
            <a:off x="9290829" y="6492875"/>
            <a:ext cx="2087592" cy="365125"/>
          </a:xfrm>
          <a:prstGeom prst="rect">
            <a:avLst/>
          </a:prstGeom>
        </p:spPr>
        <p:txBody>
          <a:bodyPr>
            <a:no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sz="1000" dirty="0">
                <a:solidFill>
                  <a:schemeClr val="tx1"/>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3B898F85-564D-1BD1-102E-B0E6C1B11A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272920DB-4C9A-09ED-4326-03B934D37834}"/>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bg1">
                    <a:lumMod val="65000"/>
                  </a:schemeClr>
                </a:solidFill>
              </a:defRPr>
            </a:lvl1pPr>
            <a:lvl2pPr marL="457200" indent="0">
              <a:buNone/>
              <a:defRPr sz="1000">
                <a:solidFill>
                  <a:schemeClr val="bg1">
                    <a:lumMod val="65000"/>
                  </a:schemeClr>
                </a:solidFill>
              </a:defRPr>
            </a:lvl2pPr>
            <a:lvl3pPr marL="914400" indent="0">
              <a:buNone/>
              <a:defRPr sz="1000">
                <a:solidFill>
                  <a:schemeClr val="bg1">
                    <a:lumMod val="65000"/>
                  </a:schemeClr>
                </a:solidFill>
              </a:defRPr>
            </a:lvl3pPr>
            <a:lvl4pPr marL="1371600" indent="0">
              <a:buNone/>
              <a:defRPr sz="1000">
                <a:solidFill>
                  <a:schemeClr val="bg1">
                    <a:lumMod val="65000"/>
                  </a:schemeClr>
                </a:solidFill>
              </a:defRPr>
            </a:lvl4pPr>
            <a:lvl5pPr marL="1828800" indent="0">
              <a:buNone/>
              <a:defRPr sz="1000">
                <a:solidFill>
                  <a:schemeClr val="bg1">
                    <a:lumMod val="65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7523786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re et contenu">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3D205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B54F26A-83E3-63A8-35C1-8E10813A2C1A}"/>
              </a:ext>
            </a:extLst>
          </p:cNvPr>
          <p:cNvSpPr>
            <a:spLocks noGrp="1"/>
          </p:cNvSpPr>
          <p:nvPr>
            <p:ph sz="quarter" idx="13"/>
          </p:nvPr>
        </p:nvSpPr>
        <p:spPr>
          <a:xfrm>
            <a:off x="1798608" y="6356350"/>
            <a:ext cx="3743433" cy="365125"/>
          </a:xfrm>
        </p:spPr>
        <p:txBody>
          <a:bodyPr>
            <a:noAutofit/>
          </a:bodyPr>
          <a:lstStyle>
            <a:lvl1pPr marL="0" indent="0">
              <a:buNone/>
              <a:defRPr sz="1000">
                <a:solidFill>
                  <a:srgbClr val="8B87D5"/>
                </a:solidFill>
              </a:defRPr>
            </a:lvl1pPr>
            <a:lvl2pPr marL="457200" indent="0">
              <a:buNone/>
              <a:defRPr sz="1000">
                <a:solidFill>
                  <a:srgbClr val="8B87D5"/>
                </a:solidFill>
              </a:defRPr>
            </a:lvl2pPr>
            <a:lvl3pPr marL="914400" indent="0">
              <a:buNone/>
              <a:defRPr sz="1000">
                <a:solidFill>
                  <a:srgbClr val="8B87D5"/>
                </a:solidFill>
              </a:defRPr>
            </a:lvl3pPr>
            <a:lvl4pPr marL="1371600" indent="0">
              <a:buNone/>
              <a:defRPr sz="1000">
                <a:solidFill>
                  <a:srgbClr val="8B87D5"/>
                </a:solidFill>
              </a:defRPr>
            </a:lvl4pPr>
            <a:lvl5pPr marL="1828800" indent="0">
              <a:buNone/>
              <a:defRPr sz="1000">
                <a:solidFill>
                  <a:srgbClr val="8B87D5"/>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63250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_Titre et contenu">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006280"/>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006280"/>
                </a:solidFill>
              </a:defRPr>
            </a:lvl1pPr>
            <a:lvl2pPr>
              <a:defRPr>
                <a:solidFill>
                  <a:srgbClr val="006280"/>
                </a:solidFill>
              </a:defRPr>
            </a:lvl2pPr>
            <a:lvl3pPr>
              <a:defRPr>
                <a:solidFill>
                  <a:srgbClr val="006280"/>
                </a:solidFill>
              </a:defRPr>
            </a:lvl3pPr>
            <a:lvl4pPr>
              <a:defRPr>
                <a:solidFill>
                  <a:srgbClr val="006280"/>
                </a:solidFill>
              </a:defRPr>
            </a:lvl4pPr>
            <a:lvl5pPr>
              <a:defRPr>
                <a:solidFill>
                  <a:srgbClr val="006280"/>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275B4235-A683-C956-C390-EC96DFE91F98}"/>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Espace réservé du contenu 9">
            <a:extLst>
              <a:ext uri="{FF2B5EF4-FFF2-40B4-BE49-F238E27FC236}">
                <a16:creationId xmlns:a16="http://schemas.microsoft.com/office/drawing/2014/main" id="{1A6FFA15-F25F-6042-82C7-58A76781E936}"/>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Tree>
    <p:extLst>
      <p:ext uri="{BB962C8B-B14F-4D97-AF65-F5344CB8AC3E}">
        <p14:creationId xmlns:p14="http://schemas.microsoft.com/office/powerpoint/2010/main" val="2544582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re et contenu">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164533"/>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164533"/>
                </a:solidFill>
              </a:defRPr>
            </a:lvl1pPr>
            <a:lvl2pPr>
              <a:defRPr>
                <a:solidFill>
                  <a:srgbClr val="164533"/>
                </a:solidFill>
              </a:defRPr>
            </a:lvl2pPr>
            <a:lvl3pPr>
              <a:defRPr>
                <a:solidFill>
                  <a:srgbClr val="164533"/>
                </a:solidFill>
              </a:defRPr>
            </a:lvl3pPr>
            <a:lvl4pPr>
              <a:defRPr>
                <a:solidFill>
                  <a:srgbClr val="164533"/>
                </a:solidFill>
              </a:defRPr>
            </a:lvl4pPr>
            <a:lvl5pPr>
              <a:defRPr>
                <a:solidFill>
                  <a:srgbClr val="164533"/>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42E4C7D1-1EB3-6436-AF52-159B0A03DD27}"/>
              </a:ext>
            </a:extLst>
          </p:cNvPr>
          <p:cNvSpPr>
            <a:spLocks noGrp="1"/>
          </p:cNvSpPr>
          <p:nvPr>
            <p:ph sz="quarter" idx="13"/>
          </p:nvPr>
        </p:nvSpPr>
        <p:spPr>
          <a:xfrm>
            <a:off x="1857375" y="6356350"/>
            <a:ext cx="5768910" cy="365125"/>
          </a:xfrm>
        </p:spPr>
        <p:txBody>
          <a:bodyPr>
            <a:noAutofit/>
          </a:bodyPr>
          <a:lstStyle>
            <a:lvl1pPr marL="0" indent="0">
              <a:buNone/>
              <a:defRPr sz="1000">
                <a:solidFill>
                  <a:srgbClr val="164533"/>
                </a:solidFill>
              </a:defRPr>
            </a:lvl1pPr>
            <a:lvl2pPr marL="457200" indent="0">
              <a:buNone/>
              <a:defRPr sz="1000">
                <a:solidFill>
                  <a:srgbClr val="164533"/>
                </a:solidFill>
              </a:defRPr>
            </a:lvl2pPr>
            <a:lvl3pPr marL="914400" indent="0">
              <a:buNone/>
              <a:defRPr sz="1000">
                <a:solidFill>
                  <a:srgbClr val="164533"/>
                </a:solidFill>
              </a:defRPr>
            </a:lvl3pPr>
            <a:lvl4pPr marL="1371600" indent="0">
              <a:buNone/>
              <a:defRPr sz="1000">
                <a:solidFill>
                  <a:srgbClr val="164533"/>
                </a:solidFill>
              </a:defRPr>
            </a:lvl4pPr>
            <a:lvl5pPr marL="1828800" indent="0">
              <a:buNone/>
              <a:defRPr sz="1000">
                <a:solidFill>
                  <a:srgbClr val="164533"/>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30974869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re et contenu">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marL="228600" indent="-228600">
              <a:buFont typeface="Arial" panose="020B0604020202020204" pitchFamily="34" charset="0"/>
              <a:buChar char="•"/>
              <a:defRPr>
                <a:solidFill>
                  <a:srgbClr val="3D2056"/>
                </a:solidFill>
              </a:defRPr>
            </a:lvl1pPr>
            <a:lvl2pPr marL="685800" indent="-228600">
              <a:buFont typeface="Arial" panose="020B0604020202020204" pitchFamily="34" charset="0"/>
              <a:buChar char="•"/>
              <a:defRPr>
                <a:solidFill>
                  <a:srgbClr val="3D2056"/>
                </a:solidFill>
              </a:defRPr>
            </a:lvl2pPr>
            <a:lvl3pPr marL="1143000" indent="-228600">
              <a:buFont typeface="Arial" panose="020B0604020202020204" pitchFamily="34" charset="0"/>
              <a:buChar char="•"/>
              <a:defRPr>
                <a:solidFill>
                  <a:srgbClr val="3D2056"/>
                </a:solidFill>
              </a:defRPr>
            </a:lvl3pPr>
            <a:lvl4pPr marL="1600200" indent="-228600">
              <a:buFont typeface="Arial" panose="020B0604020202020204" pitchFamily="34" charset="0"/>
              <a:buChar char="•"/>
              <a:defRPr>
                <a:solidFill>
                  <a:srgbClr val="3D2056"/>
                </a:solidFill>
              </a:defRPr>
            </a:lvl4pPr>
            <a:lvl5pPr marL="2057400" indent="-228600">
              <a:buFont typeface="Arial" panose="020B0604020202020204" pitchFamily="34" charset="0"/>
              <a:buChar cha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dirty="0"/>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0FE620FC-CB88-CD43-55D4-8BD95FFD160B}"/>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969696"/>
                </a:solidFill>
              </a:defRPr>
            </a:lvl1pPr>
            <a:lvl2pPr marL="457200" indent="0">
              <a:buNone/>
              <a:defRPr sz="1000">
                <a:solidFill>
                  <a:srgbClr val="969696"/>
                </a:solidFill>
              </a:defRPr>
            </a:lvl2pPr>
            <a:lvl3pPr marL="914400" indent="0">
              <a:buNone/>
              <a:defRPr sz="1000">
                <a:solidFill>
                  <a:srgbClr val="969696"/>
                </a:solidFill>
              </a:defRPr>
            </a:lvl3pPr>
            <a:lvl4pPr marL="1371600" indent="0">
              <a:buNone/>
              <a:defRPr sz="1000">
                <a:solidFill>
                  <a:srgbClr val="969696"/>
                </a:solidFill>
              </a:defRPr>
            </a:lvl4pPr>
            <a:lvl5pPr marL="1828800" indent="0">
              <a:buNone/>
              <a:defRPr sz="1000">
                <a:solidFill>
                  <a:srgbClr val="96969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Tree>
    <p:extLst>
      <p:ext uri="{BB962C8B-B14F-4D97-AF65-F5344CB8AC3E}">
        <p14:creationId xmlns:p14="http://schemas.microsoft.com/office/powerpoint/2010/main" val="11894796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Titre et contenu">
    <p:bg>
      <p:bgPr>
        <a:solidFill>
          <a:srgbClr val="FFFFFF"/>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3D2056"/>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3D2056"/>
                </a:solidFill>
              </a:defRPr>
            </a:lvl1pPr>
            <a:lvl2pPr>
              <a:defRPr>
                <a:solidFill>
                  <a:srgbClr val="3D2056"/>
                </a:solidFill>
              </a:defRPr>
            </a:lvl2pPr>
            <a:lvl3pPr>
              <a:defRPr>
                <a:solidFill>
                  <a:srgbClr val="3D2056"/>
                </a:solidFill>
              </a:defRPr>
            </a:lvl3pPr>
            <a:lvl4pPr>
              <a:defRPr>
                <a:solidFill>
                  <a:srgbClr val="3D2056"/>
                </a:solidFill>
              </a:defRPr>
            </a:lvl4pPr>
            <a:lvl5pPr>
              <a:defRPr>
                <a:solidFill>
                  <a:srgbClr val="3D205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p:txBody>
          <a:bodyPr/>
          <a:lstStyle/>
          <a:p>
            <a:fld id="{80FE94EB-0976-4A7D-A387-CFB7C0D0CC74}" type="slidenum">
              <a:rPr lang="fr-CA" smtClean="0"/>
              <a:t>‹N°›</a:t>
            </a:fld>
            <a:endParaRPr lang="fr-CA"/>
          </a:p>
        </p:txBody>
      </p:sp>
      <p:sp>
        <p:nvSpPr>
          <p:cNvPr id="7" name="Espace réservé du contenu 9">
            <a:extLst>
              <a:ext uri="{FF2B5EF4-FFF2-40B4-BE49-F238E27FC236}">
                <a16:creationId xmlns:a16="http://schemas.microsoft.com/office/drawing/2014/main" id="{C9B9B759-8F98-48C1-03DC-F1F7DFF82AE1}"/>
              </a:ext>
            </a:extLst>
          </p:cNvPr>
          <p:cNvSpPr txBox="1">
            <a:spLocks/>
          </p:cNvSpPr>
          <p:nvPr userDrawn="1"/>
        </p:nvSpPr>
        <p:spPr>
          <a:xfrm>
            <a:off x="9609737" y="6501665"/>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chemeClr val="tx2"/>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68A650E1-C8A8-4D5C-5A10-16014347657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7863083E-8F53-88CD-8A27-101B2F0E274A}"/>
              </a:ext>
            </a:extLst>
          </p:cNvPr>
          <p:cNvSpPr>
            <a:spLocks noGrp="1"/>
          </p:cNvSpPr>
          <p:nvPr>
            <p:ph sz="quarter" idx="13"/>
          </p:nvPr>
        </p:nvSpPr>
        <p:spPr>
          <a:xfrm>
            <a:off x="1857375" y="6356350"/>
            <a:ext cx="3544888" cy="365125"/>
          </a:xfrm>
        </p:spPr>
        <p:txBody>
          <a:bodyPr>
            <a:noAutofit/>
          </a:bodyPr>
          <a:lstStyle>
            <a:lvl1pPr marL="0" indent="0">
              <a:buNone/>
              <a:defRPr sz="1000">
                <a:solidFill>
                  <a:srgbClr val="3D2056"/>
                </a:solidFill>
              </a:defRPr>
            </a:lvl1pPr>
            <a:lvl2pPr marL="457200" indent="0">
              <a:buNone/>
              <a:defRPr sz="1000">
                <a:solidFill>
                  <a:srgbClr val="3D2056"/>
                </a:solidFill>
              </a:defRPr>
            </a:lvl2pPr>
            <a:lvl3pPr marL="914400" indent="0">
              <a:buNone/>
              <a:defRPr sz="1000">
                <a:solidFill>
                  <a:srgbClr val="3D2056"/>
                </a:solidFill>
              </a:defRPr>
            </a:lvl3pPr>
            <a:lvl4pPr marL="1371600" indent="0">
              <a:buNone/>
              <a:defRPr sz="1000">
                <a:solidFill>
                  <a:srgbClr val="3D2056"/>
                </a:solidFill>
              </a:defRPr>
            </a:lvl4pPr>
            <a:lvl5pPr marL="1828800" indent="0">
              <a:buNone/>
              <a:defRPr sz="1000">
                <a:solidFill>
                  <a:srgbClr val="3D2056"/>
                </a:solidFill>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10" name="ZoneTexte 9">
            <a:extLst>
              <a:ext uri="{FF2B5EF4-FFF2-40B4-BE49-F238E27FC236}">
                <a16:creationId xmlns:a16="http://schemas.microsoft.com/office/drawing/2014/main" id="{1A5C1680-4D23-C954-B179-9C1908A1C618}"/>
              </a:ext>
            </a:extLst>
          </p:cNvPr>
          <p:cNvSpPr txBox="1"/>
          <p:nvPr userDrawn="1"/>
        </p:nvSpPr>
        <p:spPr>
          <a:xfrm>
            <a:off x="8417169" y="6352662"/>
            <a:ext cx="7707084" cy="200055"/>
          </a:xfrm>
          <a:prstGeom prst="rect">
            <a:avLst/>
          </a:prstGeom>
          <a:noFill/>
        </p:spPr>
        <p:txBody>
          <a:bodyPr wrap="square">
            <a:spAutoFit/>
          </a:bodyPr>
          <a:lstStyle/>
          <a:p>
            <a:r>
              <a:rPr lang="fr-CA" sz="700" dirty="0">
                <a:solidFill>
                  <a:schemeClr val="tx2"/>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le soutien financier du gouvernement du Québec.</a:t>
            </a:r>
            <a:endParaRPr lang="fr-CA" sz="700" dirty="0">
              <a:solidFill>
                <a:schemeClr val="tx2"/>
              </a:solidFill>
            </a:endParaRPr>
          </a:p>
        </p:txBody>
      </p:sp>
    </p:spTree>
    <p:extLst>
      <p:ext uri="{BB962C8B-B14F-4D97-AF65-F5344CB8AC3E}">
        <p14:creationId xmlns:p14="http://schemas.microsoft.com/office/powerpoint/2010/main" val="17869453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
        <p:nvSpPr>
          <p:cNvPr id="7" name="Espace réservé du contenu 9">
            <a:extLst>
              <a:ext uri="{FF2B5EF4-FFF2-40B4-BE49-F238E27FC236}">
                <a16:creationId xmlns:a16="http://schemas.microsoft.com/office/drawing/2014/main" id="{21C9A156-2A7D-E182-AF88-3190A3151AAB}"/>
              </a:ext>
            </a:extLst>
          </p:cNvPr>
          <p:cNvSpPr txBox="1">
            <a:spLocks/>
          </p:cNvSpPr>
          <p:nvPr userDrawn="1"/>
        </p:nvSpPr>
        <p:spPr>
          <a:xfrm>
            <a:off x="9762137" y="6501667"/>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FFFFFF"/>
                </a:solidFill>
                <a:latin typeface="+mn-lt"/>
              </a:rPr>
              <a:t>Tous droits réservés © ÉquiLibre</a:t>
            </a:r>
          </a:p>
        </p:txBody>
      </p:sp>
    </p:spTree>
    <p:extLst>
      <p:ext uri="{BB962C8B-B14F-4D97-AF65-F5344CB8AC3E}">
        <p14:creationId xmlns:p14="http://schemas.microsoft.com/office/powerpoint/2010/main" val="1573159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solidFill>
          <a:srgbClr val="ADAAE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3D2056"/>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3D205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r>
              <a:rPr lang="fr-CA" dirty="0"/>
              <a:t>Date</a:t>
            </a:r>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787AE1F-CA2E-9A9A-850A-4EF04129AC6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9" name="Espace réservé du contenu 9">
            <a:extLst>
              <a:ext uri="{FF2B5EF4-FFF2-40B4-BE49-F238E27FC236}">
                <a16:creationId xmlns:a16="http://schemas.microsoft.com/office/drawing/2014/main" id="{8F54EB95-53F3-7711-C2D6-CC9E523E4B83}"/>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E7E5F2"/>
                </a:solidFill>
                <a:latin typeface="+mn-lt"/>
              </a:rPr>
              <a:t>Tous droits réservés © ÉquiLibre</a:t>
            </a:r>
          </a:p>
        </p:txBody>
      </p:sp>
      <p:sp>
        <p:nvSpPr>
          <p:cNvPr id="10" name="Espace réservé du texte 11">
            <a:extLst>
              <a:ext uri="{FF2B5EF4-FFF2-40B4-BE49-F238E27FC236}">
                <a16:creationId xmlns:a16="http://schemas.microsoft.com/office/drawing/2014/main" id="{62CAD1A7-A3CB-09AE-14F6-1274ADD40CA6}"/>
              </a:ext>
            </a:extLst>
          </p:cNvPr>
          <p:cNvSpPr>
            <a:spLocks noGrp="1"/>
          </p:cNvSpPr>
          <p:nvPr>
            <p:ph type="body" sz="quarter" idx="13" hasCustomPrompt="1"/>
          </p:nvPr>
        </p:nvSpPr>
        <p:spPr>
          <a:xfrm>
            <a:off x="4038600" y="5851525"/>
            <a:ext cx="4114800" cy="365125"/>
          </a:xfrm>
        </p:spPr>
        <p:txBody>
          <a:bodyPr/>
          <a:lstStyle>
            <a:lvl1pPr marL="0" indent="0" algn="ctr">
              <a:buNone/>
              <a:defRPr sz="1400"/>
            </a:lvl1pPr>
          </a:lstStyle>
          <a:p>
            <a:pPr lvl="0"/>
            <a:r>
              <a:rPr lang="fr-FR" dirty="0"/>
              <a:t>Date</a:t>
            </a:r>
          </a:p>
          <a:p>
            <a:pPr lvl="1"/>
            <a:endParaRPr lang="fr-CA" dirty="0"/>
          </a:p>
        </p:txBody>
      </p:sp>
    </p:spTree>
    <p:extLst>
      <p:ext uri="{BB962C8B-B14F-4D97-AF65-F5344CB8AC3E}">
        <p14:creationId xmlns:p14="http://schemas.microsoft.com/office/powerpoint/2010/main" val="6065211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90BB93-345F-F244-DC5D-2D1280D9225A}"/>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D4CCE885-D51E-0614-7C93-6160D2EE66CD}"/>
              </a:ext>
            </a:extLst>
          </p:cNvPr>
          <p:cNvSpPr>
            <a:spLocks noGrp="1"/>
          </p:cNvSpPr>
          <p:nvPr>
            <p:ph type="dt" sz="half" idx="10"/>
          </p:nvPr>
        </p:nvSpPr>
        <p:spPr/>
        <p:txBody>
          <a:bodyPr/>
          <a:lstStyle/>
          <a:p>
            <a:fld id="{63F8F666-31D8-4393-86DF-286A2A811B62}" type="datetimeFigureOut">
              <a:rPr lang="fr-CA" smtClean="0"/>
              <a:t>2025-03-20</a:t>
            </a:fld>
            <a:endParaRPr lang="fr-CA"/>
          </a:p>
        </p:txBody>
      </p:sp>
      <p:sp>
        <p:nvSpPr>
          <p:cNvPr id="4" name="Espace réservé du pied de page 3">
            <a:extLst>
              <a:ext uri="{FF2B5EF4-FFF2-40B4-BE49-F238E27FC236}">
                <a16:creationId xmlns:a16="http://schemas.microsoft.com/office/drawing/2014/main" id="{51EE4564-7555-5B82-7ABB-F39749AB689B}"/>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7B551E8A-761B-0A71-88EA-5FE46CA5343B}"/>
              </a:ext>
            </a:extLst>
          </p:cNvPr>
          <p:cNvSpPr>
            <a:spLocks noGrp="1"/>
          </p:cNvSpPr>
          <p:nvPr>
            <p:ph type="sldNum" sz="quarter" idx="12"/>
          </p:nvPr>
        </p:nvSpPr>
        <p:spPr/>
        <p:txBody>
          <a:bodyPr/>
          <a:lstStyle/>
          <a:p>
            <a:fld id="{73B5D152-FD49-49F4-9CC8-2F6489B505BA}" type="slidenum">
              <a:rPr lang="fr-CA" smtClean="0"/>
              <a:t>‹N°›</a:t>
            </a:fld>
            <a:endParaRPr lang="fr-CA"/>
          </a:p>
        </p:txBody>
      </p:sp>
      <p:sp>
        <p:nvSpPr>
          <p:cNvPr id="7" name="Espace réservé du contenu 6">
            <a:extLst>
              <a:ext uri="{FF2B5EF4-FFF2-40B4-BE49-F238E27FC236}">
                <a16:creationId xmlns:a16="http://schemas.microsoft.com/office/drawing/2014/main" id="{A5C1A80D-A908-FBDB-3777-AC0E2C96F1C8}"/>
              </a:ext>
            </a:extLst>
          </p:cNvPr>
          <p:cNvSpPr>
            <a:spLocks noGrp="1"/>
          </p:cNvSpPr>
          <p:nvPr>
            <p:ph sz="quarter" idx="13"/>
          </p:nvPr>
        </p:nvSpPr>
        <p:spPr>
          <a:xfrm>
            <a:off x="838200" y="1857375"/>
            <a:ext cx="10515600" cy="3962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6803377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2025-03-20</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007115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1_Image avec légende">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2025-03-20</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1234830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2_Image avec légend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006280"/>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006280"/>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2025-03-20</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29929204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3_Image avec légende">
    <p:bg>
      <p:bgPr>
        <a:solidFill>
          <a:srgbClr val="E7E5F2"/>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3D2056"/>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3D205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2025-03-20</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143353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4_Image avec légende">
    <p:bg>
      <p:bgPr>
        <a:solidFill>
          <a:srgbClr val="DEEEEB"/>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FAC289-863E-021E-E780-6276EB563333}"/>
              </a:ext>
            </a:extLst>
          </p:cNvPr>
          <p:cNvSpPr>
            <a:spLocks noGrp="1"/>
          </p:cNvSpPr>
          <p:nvPr>
            <p:ph type="title"/>
          </p:nvPr>
        </p:nvSpPr>
        <p:spPr>
          <a:xfrm>
            <a:off x="839788" y="457200"/>
            <a:ext cx="3932237" cy="1600200"/>
          </a:xfrm>
        </p:spPr>
        <p:txBody>
          <a:bodyPr anchor="b"/>
          <a:lstStyle>
            <a:lvl1pPr>
              <a:defRPr sz="3200">
                <a:solidFill>
                  <a:srgbClr val="164533"/>
                </a:solidFill>
              </a:defRPr>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C1B1279B-56E8-CBDD-3820-BACB5CABC6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9371A1BB-55E5-69E3-2337-25893A5DE7D8}"/>
              </a:ext>
            </a:extLst>
          </p:cNvPr>
          <p:cNvSpPr>
            <a:spLocks noGrp="1"/>
          </p:cNvSpPr>
          <p:nvPr>
            <p:ph type="body" sz="half" idx="2"/>
          </p:nvPr>
        </p:nvSpPr>
        <p:spPr>
          <a:xfrm>
            <a:off x="839788" y="2057400"/>
            <a:ext cx="3932237" cy="3811588"/>
          </a:xfrm>
        </p:spPr>
        <p:txBody>
          <a:bodyPr>
            <a:normAutofit/>
          </a:bodyPr>
          <a:lstStyle>
            <a:lvl1pPr marL="0" indent="0">
              <a:buNone/>
              <a:defRPr sz="2000">
                <a:solidFill>
                  <a:srgbClr val="164533"/>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FCE63E9-0C40-1172-338C-C0A6FE66BBED}"/>
              </a:ext>
            </a:extLst>
          </p:cNvPr>
          <p:cNvSpPr>
            <a:spLocks noGrp="1"/>
          </p:cNvSpPr>
          <p:nvPr>
            <p:ph type="dt" sz="half" idx="10"/>
          </p:nvPr>
        </p:nvSpPr>
        <p:spPr/>
        <p:txBody>
          <a:bodyPr/>
          <a:lstStyle/>
          <a:p>
            <a:fld id="{63F8F666-31D8-4393-86DF-286A2A811B62}" type="datetimeFigureOut">
              <a:rPr lang="fr-CA" smtClean="0"/>
              <a:t>2025-03-20</a:t>
            </a:fld>
            <a:endParaRPr lang="fr-CA"/>
          </a:p>
        </p:txBody>
      </p:sp>
      <p:sp>
        <p:nvSpPr>
          <p:cNvPr id="6" name="Espace réservé du pied de page 5">
            <a:extLst>
              <a:ext uri="{FF2B5EF4-FFF2-40B4-BE49-F238E27FC236}">
                <a16:creationId xmlns:a16="http://schemas.microsoft.com/office/drawing/2014/main" id="{69834FB1-B907-5C47-C929-9696F0C18F8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2120258E-265A-183D-3D96-D12EED629B02}"/>
              </a:ext>
            </a:extLst>
          </p:cNvPr>
          <p:cNvSpPr>
            <a:spLocks noGrp="1"/>
          </p:cNvSpPr>
          <p:nvPr>
            <p:ph type="sldNum" sz="quarter" idx="12"/>
          </p:nvPr>
        </p:nvSpPr>
        <p:spPr/>
        <p:txBody>
          <a:bodyPr/>
          <a:lstStyle/>
          <a:p>
            <a:fld id="{73B5D152-FD49-49F4-9CC8-2F6489B505BA}" type="slidenum">
              <a:rPr lang="fr-CA" smtClean="0"/>
              <a:t>‹N°›</a:t>
            </a:fld>
            <a:endParaRPr lang="fr-CA"/>
          </a:p>
        </p:txBody>
      </p:sp>
    </p:spTree>
    <p:extLst>
      <p:ext uri="{BB962C8B-B14F-4D97-AF65-F5344CB8AC3E}">
        <p14:creationId xmlns:p14="http://schemas.microsoft.com/office/powerpoint/2010/main" val="1233414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ivez-nous_bleu">
    <p:bg>
      <p:bgPr>
        <a:solidFill>
          <a:srgbClr val="B0D7EC"/>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2025-03-20</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69038"/>
            <a:ext cx="4414905" cy="819051"/>
          </a:xfrm>
          <a:prstGeom prst="roundRect">
            <a:avLst>
              <a:gd name="adj" fmla="val 46359"/>
            </a:avLst>
          </a:prstGeom>
          <a:solidFill>
            <a:srgbClr val="00628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6">
            <a:extLst>
              <a:ext uri="{FF2B5EF4-FFF2-40B4-BE49-F238E27FC236}">
                <a16:creationId xmlns:a16="http://schemas.microsoft.com/office/drawing/2014/main" id="{A3343245-A310-CBAD-598E-2CF8D3ACC378}"/>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8" name="Rectangle 7">
            <a:extLst>
              <a:ext uri="{FF2B5EF4-FFF2-40B4-BE49-F238E27FC236}">
                <a16:creationId xmlns:a16="http://schemas.microsoft.com/office/drawing/2014/main" id="{9D6A0AB9-0141-A789-1C6F-F7DCE826F49A}"/>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9" name="Rectangle 8">
            <a:extLst>
              <a:ext uri="{FF2B5EF4-FFF2-40B4-BE49-F238E27FC236}">
                <a16:creationId xmlns:a16="http://schemas.microsoft.com/office/drawing/2014/main" id="{0E55EC0D-613F-BAB8-59A2-BA4CA5E6850C}"/>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sp>
        <p:nvSpPr>
          <p:cNvPr id="10" name="Rectangle 9">
            <a:extLst>
              <a:ext uri="{FF2B5EF4-FFF2-40B4-BE49-F238E27FC236}">
                <a16:creationId xmlns:a16="http://schemas.microsoft.com/office/drawing/2014/main" id="{228CE73A-3037-E13F-7365-8C58EF851091}"/>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11" name="Espace réservé du contenu 20" descr="Une image contenant capture d’écran, Graphique, symbole, Police&#10;&#10;Description générée automatiquement">
            <a:hlinkClick r:id="rId7"/>
            <a:extLst>
              <a:ext uri="{FF2B5EF4-FFF2-40B4-BE49-F238E27FC236}">
                <a16:creationId xmlns:a16="http://schemas.microsoft.com/office/drawing/2014/main" id="{505D2D88-03AD-D489-C911-763373041BAB}"/>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12" name="ZoneTexte 11">
            <a:extLst>
              <a:ext uri="{FF2B5EF4-FFF2-40B4-BE49-F238E27FC236}">
                <a16:creationId xmlns:a16="http://schemas.microsoft.com/office/drawing/2014/main" id="{302342C5-2934-2EB8-4779-0778CBD2DB10}"/>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solidFill>
                  <a:srgbClr val="006280"/>
                </a:solidFill>
                <a:latin typeface="Aptos" panose="020B0004020202020204" pitchFamily="34" charset="0"/>
              </a:rPr>
              <a:t>Et inscrivez-vous à notre infolettre pour ne rien manquer de</a:t>
            </a:r>
            <a:r>
              <a:rPr lang="fr-CA" sz="2000" b="0" i="0" dirty="0">
                <a:solidFill>
                  <a:srgbClr val="006280"/>
                </a:solidFill>
                <a:latin typeface="Aptos" panose="020B0004020202020204" pitchFamily="34" charset="0"/>
              </a:rPr>
              <a:t> nos </a:t>
            </a:r>
            <a:r>
              <a:rPr lang="fr-CA" sz="2000" dirty="0">
                <a:solidFill>
                  <a:srgbClr val="006280"/>
                </a:solidFill>
                <a:latin typeface="Aptos" panose="020B0004020202020204" pitchFamily="34" charset="0"/>
              </a:rPr>
              <a:t>activités! </a:t>
            </a:r>
          </a:p>
        </p:txBody>
      </p:sp>
      <p:pic>
        <p:nvPicPr>
          <p:cNvPr id="13" name="Espace réservé du contenu 20" descr="Une image contenant capture d’écran, Graphique, symbole, Police&#10;&#10;Description générée automatiquement">
            <a:hlinkClick r:id="rId9"/>
            <a:extLst>
              <a:ext uri="{FF2B5EF4-FFF2-40B4-BE49-F238E27FC236}">
                <a16:creationId xmlns:a16="http://schemas.microsoft.com/office/drawing/2014/main" id="{D526615B-F659-752A-E1A5-F5B56B7F7A3F}"/>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pic>
        <p:nvPicPr>
          <p:cNvPr id="14" name="Espace réservé du contenu 20" descr="Une image contenant capture d’écran, Graphique, symbole, Police&#10;&#10;Description générée automatiquement">
            <a:hlinkClick r:id="rId10"/>
            <a:extLst>
              <a:ext uri="{FF2B5EF4-FFF2-40B4-BE49-F238E27FC236}">
                <a16:creationId xmlns:a16="http://schemas.microsoft.com/office/drawing/2014/main" id="{50CC72F3-C42C-E1EE-1667-5727DE143DF8}"/>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15" name="Espace réservé du contenu 20" descr="Une image contenant capture d’écran, Graphique, symbole, Police&#10;&#10;Description générée automatiquement">
            <a:hlinkClick r:id="rId11"/>
            <a:extLst>
              <a:ext uri="{FF2B5EF4-FFF2-40B4-BE49-F238E27FC236}">
                <a16:creationId xmlns:a16="http://schemas.microsoft.com/office/drawing/2014/main" id="{F080D509-6025-8E62-91B9-5973A6FFCB51}"/>
              </a:ext>
            </a:extLst>
          </p:cNvPr>
          <p:cNvPicPr>
            <a:picLocks noChangeAspect="1"/>
          </p:cNvPicPr>
          <p:nvPr userDrawn="1"/>
        </p:nvPicPr>
        <p:blipFill rotWithShape="1">
          <a:blip r:embed="rId8">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08293"/>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dirty="0">
                <a:solidFill>
                  <a:srgbClr val="006280"/>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5723055" y="590707"/>
            <a:ext cx="902881" cy="761806"/>
          </a:xfrm>
          <a:prstGeom prst="rect">
            <a:avLst/>
          </a:prstGeom>
        </p:spPr>
      </p:pic>
      <p:sp>
        <p:nvSpPr>
          <p:cNvPr id="19" name="Espace réservé du contenu 9">
            <a:extLst>
              <a:ext uri="{FF2B5EF4-FFF2-40B4-BE49-F238E27FC236}">
                <a16:creationId xmlns:a16="http://schemas.microsoft.com/office/drawing/2014/main" id="{2FF3E207-A3D9-EE46-FF33-726187782FF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4AA3AB"/>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4BDE44FA-2418-50AD-36A9-7364E3CA422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2D9EDF02-5AE5-432C-86E2-519DF46D8BCC}"/>
              </a:ext>
            </a:extLst>
          </p:cNvPr>
          <p:cNvSpPr txBox="1"/>
          <p:nvPr userDrawn="1"/>
        </p:nvSpPr>
        <p:spPr>
          <a:xfrm>
            <a:off x="6174495" y="1169038"/>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DCCFF97D-D44E-7EBD-18CE-48639A0A3021}"/>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pic>
        <p:nvPicPr>
          <p:cNvPr id="6" name="Image 5" descr="Une image contenant Graphique, cercle, Police, symbole&#10;&#10;Description générée automatiquement">
            <a:hlinkClick r:id="rId18"/>
            <a:extLst>
              <a:ext uri="{FF2B5EF4-FFF2-40B4-BE49-F238E27FC236}">
                <a16:creationId xmlns:a16="http://schemas.microsoft.com/office/drawing/2014/main" id="{90CC7AD2-D5F2-204A-AB36-AA1BB5F9AB08}"/>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23" name="Rectangle 22">
            <a:extLst>
              <a:ext uri="{FF2B5EF4-FFF2-40B4-BE49-F238E27FC236}">
                <a16:creationId xmlns:a16="http://schemas.microsoft.com/office/drawing/2014/main" id="{47817A35-9E25-1F1A-4182-B4872D1E2E2B}"/>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11368947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uivez-nous_vert">
    <p:bg>
      <p:bgPr>
        <a:solidFill>
          <a:srgbClr val="A3D1C8"/>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2025-03-20</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77664"/>
            <a:ext cx="4414905" cy="819051"/>
          </a:xfrm>
          <a:prstGeom prst="roundRect">
            <a:avLst>
              <a:gd name="adj" fmla="val 46359"/>
            </a:avLst>
          </a:prstGeom>
          <a:solidFill>
            <a:srgbClr val="16453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116919"/>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164533"/>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99333"/>
            <a:ext cx="902881" cy="761806"/>
          </a:xfrm>
          <a:prstGeom prst="rect">
            <a:avLst/>
          </a:prstGeom>
        </p:spPr>
      </p:pic>
      <p:sp>
        <p:nvSpPr>
          <p:cNvPr id="19" name="Espace réservé du contenu 9">
            <a:extLst>
              <a:ext uri="{FF2B5EF4-FFF2-40B4-BE49-F238E27FC236}">
                <a16:creationId xmlns:a16="http://schemas.microsoft.com/office/drawing/2014/main" id="{A2D22A7A-884A-1585-87A1-F0E9166DF6B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a:solidFill>
                  <a:srgbClr val="164533"/>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F68767DA-04FE-3968-D25F-F911CD07BC43}"/>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69230F6A-2271-2BB1-FA10-ABBAEC83CE82}"/>
              </a:ext>
            </a:extLst>
          </p:cNvPr>
          <p:cNvSpPr txBox="1"/>
          <p:nvPr userDrawn="1"/>
        </p:nvSpPr>
        <p:spPr>
          <a:xfrm>
            <a:off x="6174495" y="1177664"/>
            <a:ext cx="4207755" cy="830997"/>
          </a:xfrm>
          <a:prstGeom prst="rect">
            <a:avLst/>
          </a:prstGeom>
          <a:noFill/>
        </p:spPr>
        <p:txBody>
          <a:bodyPr wrap="square" rtlCol="0">
            <a:spAutoFit/>
          </a:bodyPr>
          <a:lstStyle/>
          <a:p>
            <a:r>
              <a:rPr lang="fr-CA" sz="4800" dirty="0">
                <a:solidFill>
                  <a:srgbClr val="FFFFFF"/>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60AF7B52-8E58-2EEF-E562-4200FFF64B35}"/>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6D50A7DF-1115-B332-8EB4-FF28F3C4475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24" name="Rectangle 23">
            <a:extLst>
              <a:ext uri="{FF2B5EF4-FFF2-40B4-BE49-F238E27FC236}">
                <a16:creationId xmlns:a16="http://schemas.microsoft.com/office/drawing/2014/main" id="{DC81A301-BFFB-8345-DA5F-32EC1616031E}"/>
              </a:ext>
            </a:extLst>
          </p:cNvPr>
          <p:cNvSpPr/>
          <p:nvPr userDrawn="1">
            <p:custDataLst>
              <p:tags r:id="rId1"/>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5"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A4241E46-CA14-93E9-0EF6-DC88DD1F820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
        <p:nvSpPr>
          <p:cNvPr id="26" name="Rectangle 25">
            <a:extLst>
              <a:ext uri="{FF2B5EF4-FFF2-40B4-BE49-F238E27FC236}">
                <a16:creationId xmlns:a16="http://schemas.microsoft.com/office/drawing/2014/main" id="{48034DEF-3295-F513-120C-47AE83516074}"/>
              </a:ext>
            </a:extLst>
          </p:cNvPr>
          <p:cNvSpPr/>
          <p:nvPr userDrawn="1">
            <p:custDataLst>
              <p:tags r:id="rId2"/>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7" name="Espace réservé du contenu 20" descr="Une image contenant capture d’écran, Graphique, symbole, Police&#10;&#10;Description générée automatiquement">
            <a:hlinkClick r:id="rId15"/>
            <a:extLst>
              <a:ext uri="{FF2B5EF4-FFF2-40B4-BE49-F238E27FC236}">
                <a16:creationId xmlns:a16="http://schemas.microsoft.com/office/drawing/2014/main" id="{706CBE15-1BDC-BC77-EEF5-0DB14FA146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28" name="Rectangle 27">
            <a:extLst>
              <a:ext uri="{FF2B5EF4-FFF2-40B4-BE49-F238E27FC236}">
                <a16:creationId xmlns:a16="http://schemas.microsoft.com/office/drawing/2014/main" id="{F26593BA-7BED-4BDD-DE1B-42A9D3B15B43}"/>
              </a:ext>
            </a:extLst>
          </p:cNvPr>
          <p:cNvSpPr/>
          <p:nvPr userDrawn="1">
            <p:custDataLst>
              <p:tags r:id="rId3"/>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9" name="Espace réservé du contenu 20" descr="Une image contenant capture d’écran, Graphique, symbole, Police&#10;&#10;Description générée automatiquement">
            <a:hlinkClick r:id="rId16"/>
            <a:extLst>
              <a:ext uri="{FF2B5EF4-FFF2-40B4-BE49-F238E27FC236}">
                <a16:creationId xmlns:a16="http://schemas.microsoft.com/office/drawing/2014/main" id="{E71FA5E6-ABCC-FBFE-123D-081E4AC41B5D}"/>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sp>
        <p:nvSpPr>
          <p:cNvPr id="30" name="Rectangle 29">
            <a:extLst>
              <a:ext uri="{FF2B5EF4-FFF2-40B4-BE49-F238E27FC236}">
                <a16:creationId xmlns:a16="http://schemas.microsoft.com/office/drawing/2014/main" id="{C8689713-E8B1-06E4-63E4-3E4A675B9C6B}"/>
              </a:ext>
            </a:extLst>
          </p:cNvPr>
          <p:cNvSpPr/>
          <p:nvPr userDrawn="1">
            <p:custDataLst>
              <p:tags r:id="rId4"/>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31"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5FAE4AEC-A90B-645B-F1A5-C01FC4AE50D4}"/>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pic>
        <p:nvPicPr>
          <p:cNvPr id="32" name="Image 31" descr="Une image contenant Graphique, cercle, Police, symbole&#10;&#10;Description générée automatiquement">
            <a:hlinkClick r:id="rId18"/>
            <a:extLst>
              <a:ext uri="{FF2B5EF4-FFF2-40B4-BE49-F238E27FC236}">
                <a16:creationId xmlns:a16="http://schemas.microsoft.com/office/drawing/2014/main" id="{DF01CAEF-C00C-8BC5-5668-B24FA4632A51}"/>
              </a:ext>
            </a:extLst>
          </p:cNvPr>
          <p:cNvPicPr>
            <a:picLocks noChangeAspect="1"/>
          </p:cNvPicPr>
          <p:nvPr userDrawn="1"/>
        </p:nvPicPr>
        <p:blipFill>
          <a:blip r:embed="rId19"/>
          <a:stretch>
            <a:fillRect/>
          </a:stretch>
        </p:blipFill>
        <p:spPr>
          <a:xfrm>
            <a:off x="1444052" y="4680107"/>
            <a:ext cx="670039" cy="589909"/>
          </a:xfrm>
          <a:prstGeom prst="rect">
            <a:avLst/>
          </a:prstGeom>
        </p:spPr>
      </p:pic>
      <p:sp>
        <p:nvSpPr>
          <p:cNvPr id="33" name="Rectangle 32">
            <a:extLst>
              <a:ext uri="{FF2B5EF4-FFF2-40B4-BE49-F238E27FC236}">
                <a16:creationId xmlns:a16="http://schemas.microsoft.com/office/drawing/2014/main" id="{60139754-FDF2-39C0-8192-C8D94D39CBDC}"/>
              </a:ext>
            </a:extLst>
          </p:cNvPr>
          <p:cNvSpPr/>
          <p:nvPr userDrawn="1">
            <p:custDataLst>
              <p:tags r:id="rId5"/>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Tree>
    <p:extLst>
      <p:ext uri="{BB962C8B-B14F-4D97-AF65-F5344CB8AC3E}">
        <p14:creationId xmlns:p14="http://schemas.microsoft.com/office/powerpoint/2010/main" val="2878378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ivez-nous_mauve">
    <p:bg>
      <p:bgPr>
        <a:solidFill>
          <a:srgbClr val="ADAAE1"/>
        </a:solidFill>
        <a:effectLst/>
      </p:bgPr>
    </p:bg>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F4DDB42-2F25-501B-2222-92CD0B813E47}"/>
              </a:ext>
            </a:extLst>
          </p:cNvPr>
          <p:cNvSpPr>
            <a:spLocks noGrp="1"/>
          </p:cNvSpPr>
          <p:nvPr>
            <p:ph type="dt" sz="half" idx="10"/>
          </p:nvPr>
        </p:nvSpPr>
        <p:spPr/>
        <p:txBody>
          <a:bodyPr/>
          <a:lstStyle/>
          <a:p>
            <a:fld id="{40AFF964-545E-482D-AB69-182DD19FDCC0}" type="datetimeFigureOut">
              <a:rPr lang="fr-CA" smtClean="0"/>
              <a:t>2025-03-20</a:t>
            </a:fld>
            <a:endParaRPr lang="fr-CA"/>
          </a:p>
        </p:txBody>
      </p:sp>
      <p:sp>
        <p:nvSpPr>
          <p:cNvPr id="3" name="Espace réservé du pied de page 2">
            <a:extLst>
              <a:ext uri="{FF2B5EF4-FFF2-40B4-BE49-F238E27FC236}">
                <a16:creationId xmlns:a16="http://schemas.microsoft.com/office/drawing/2014/main" id="{DDB589FE-2494-E71A-EE8C-DB7504786C28}"/>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4C4CFE-A63D-F2AA-FC1F-7CA03A1F34A4}"/>
              </a:ext>
            </a:extLst>
          </p:cNvPr>
          <p:cNvSpPr>
            <a:spLocks noGrp="1"/>
          </p:cNvSpPr>
          <p:nvPr>
            <p:ph type="sldNum" sz="quarter" idx="12"/>
          </p:nvPr>
        </p:nvSpPr>
        <p:spPr/>
        <p:txBody>
          <a:bodyPr/>
          <a:lstStyle/>
          <a:p>
            <a:fld id="{C7F2F980-2C14-4897-8686-0602B80ABC95}" type="slidenum">
              <a:rPr lang="fr-CA" smtClean="0"/>
              <a:t>‹N°›</a:t>
            </a:fld>
            <a:endParaRPr lang="fr-CA"/>
          </a:p>
        </p:txBody>
      </p:sp>
      <p:sp>
        <p:nvSpPr>
          <p:cNvPr id="5" name="Rectangle : coins arrondis 4">
            <a:extLst>
              <a:ext uri="{FF2B5EF4-FFF2-40B4-BE49-F238E27FC236}">
                <a16:creationId xmlns:a16="http://schemas.microsoft.com/office/drawing/2014/main" id="{E2A2BFCA-968E-6E7C-2ED6-C0390F43D770}"/>
              </a:ext>
            </a:extLst>
          </p:cNvPr>
          <p:cNvSpPr/>
          <p:nvPr userDrawn="1"/>
        </p:nvSpPr>
        <p:spPr>
          <a:xfrm>
            <a:off x="6045518" y="1151780"/>
            <a:ext cx="4414905" cy="819051"/>
          </a:xfrm>
          <a:prstGeom prst="roundRect">
            <a:avLst>
              <a:gd name="adj" fmla="val 46359"/>
            </a:avLst>
          </a:prstGeom>
          <a:solidFill>
            <a:srgbClr val="3D2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6" name="Graphique 15" descr="Smartphone avec un remplissage uni">
            <a:extLst>
              <a:ext uri="{FF2B5EF4-FFF2-40B4-BE49-F238E27FC236}">
                <a16:creationId xmlns:a16="http://schemas.microsoft.com/office/drawing/2014/main" id="{E9AF8E58-6570-B757-7159-2378A93E812E}"/>
              </a:ext>
            </a:extLst>
          </p:cNvPr>
          <p:cNvPicPr>
            <a:picLocks noChangeAspect="1"/>
          </p:cNvPicPr>
          <p:nvPr userDrawn="1"/>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6594" y="281267"/>
            <a:ext cx="7504399" cy="6295466"/>
          </a:xfrm>
          <a:prstGeom prst="rect">
            <a:avLst/>
          </a:prstGeom>
        </p:spPr>
      </p:pic>
      <p:sp>
        <p:nvSpPr>
          <p:cNvPr id="17" name="Titre 1">
            <a:extLst>
              <a:ext uri="{FF2B5EF4-FFF2-40B4-BE49-F238E27FC236}">
                <a16:creationId xmlns:a16="http://schemas.microsoft.com/office/drawing/2014/main" id="{B8980FC8-7907-D845-3C4A-5FB58094EFBA}"/>
              </a:ext>
            </a:extLst>
          </p:cNvPr>
          <p:cNvSpPr txBox="1">
            <a:spLocks/>
          </p:cNvSpPr>
          <p:nvPr userDrawn="1"/>
        </p:nvSpPr>
        <p:spPr>
          <a:xfrm>
            <a:off x="5651769" y="2091035"/>
            <a:ext cx="5323937"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pPr algn="ctr"/>
            <a:r>
              <a:rPr lang="fr-CA" sz="4800">
                <a:solidFill>
                  <a:srgbClr val="3D2056"/>
                </a:solidFill>
              </a:rPr>
              <a:t>sur les réseaux sociaux !</a:t>
            </a:r>
          </a:p>
        </p:txBody>
      </p:sp>
      <p:pic>
        <p:nvPicPr>
          <p:cNvPr id="18" name="Graphique 17">
            <a:extLst>
              <a:ext uri="{FF2B5EF4-FFF2-40B4-BE49-F238E27FC236}">
                <a16:creationId xmlns:a16="http://schemas.microsoft.com/office/drawing/2014/main" id="{FFE3B96C-2094-99D6-A95A-8C6815A3757A}"/>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5723055" y="573449"/>
            <a:ext cx="902881" cy="761806"/>
          </a:xfrm>
          <a:prstGeom prst="rect">
            <a:avLst/>
          </a:prstGeom>
        </p:spPr>
      </p:pic>
      <p:sp>
        <p:nvSpPr>
          <p:cNvPr id="19" name="Espace réservé du contenu 9">
            <a:extLst>
              <a:ext uri="{FF2B5EF4-FFF2-40B4-BE49-F238E27FC236}">
                <a16:creationId xmlns:a16="http://schemas.microsoft.com/office/drawing/2014/main" id="{9C6DCE35-A020-E1D8-E0AE-80C9DB8B230D}"/>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3D2056"/>
                </a:solidFill>
                <a:latin typeface="Aptos" panose="020B0004020202020204" pitchFamily="34" charset="0"/>
              </a:rPr>
              <a:t>Tous droits réservés © ÉquiLibre</a:t>
            </a:r>
          </a:p>
        </p:txBody>
      </p:sp>
      <p:pic>
        <p:nvPicPr>
          <p:cNvPr id="20" name="Image 19" descr="Une image contenant Graphique, graphisme, créativité, conception&#10;&#10;Description générée automatiquement">
            <a:extLst>
              <a:ext uri="{FF2B5EF4-FFF2-40B4-BE49-F238E27FC236}">
                <a16:creationId xmlns:a16="http://schemas.microsoft.com/office/drawing/2014/main" id="{8B7394C4-9ED4-7B12-5721-085DD4FCDD21}"/>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21" name="ZoneTexte 20">
            <a:extLst>
              <a:ext uri="{FF2B5EF4-FFF2-40B4-BE49-F238E27FC236}">
                <a16:creationId xmlns:a16="http://schemas.microsoft.com/office/drawing/2014/main" id="{7128BB7A-5714-BAA3-0CD5-B418533EF7D2}"/>
              </a:ext>
            </a:extLst>
          </p:cNvPr>
          <p:cNvSpPr txBox="1"/>
          <p:nvPr userDrawn="1"/>
        </p:nvSpPr>
        <p:spPr>
          <a:xfrm>
            <a:off x="6174495" y="1151780"/>
            <a:ext cx="4207755" cy="830997"/>
          </a:xfrm>
          <a:prstGeom prst="rect">
            <a:avLst/>
          </a:prstGeom>
          <a:noFill/>
        </p:spPr>
        <p:txBody>
          <a:bodyPr wrap="square" rtlCol="0">
            <a:spAutoFit/>
          </a:bodyPr>
          <a:lstStyle/>
          <a:p>
            <a:r>
              <a:rPr lang="fr-CA" sz="4800">
                <a:solidFill>
                  <a:schemeClr val="bg1"/>
                </a:solidFill>
                <a:latin typeface="Montserrat Black" panose="00000A00000000000000" pitchFamily="2" charset="0"/>
              </a:rPr>
              <a:t>Suivez-nous</a:t>
            </a:r>
          </a:p>
        </p:txBody>
      </p:sp>
      <p:sp>
        <p:nvSpPr>
          <p:cNvPr id="6" name="ZoneTexte 5">
            <a:extLst>
              <a:ext uri="{FF2B5EF4-FFF2-40B4-BE49-F238E27FC236}">
                <a16:creationId xmlns:a16="http://schemas.microsoft.com/office/drawing/2014/main" id="{5F3C492C-5E97-0A4A-89F8-CB993C555D4E}"/>
              </a:ext>
            </a:extLst>
          </p:cNvPr>
          <p:cNvSpPr txBox="1"/>
          <p:nvPr userDrawn="1"/>
        </p:nvSpPr>
        <p:spPr>
          <a:xfrm>
            <a:off x="5651770" y="3887152"/>
            <a:ext cx="5323936" cy="707886"/>
          </a:xfrm>
          <a:prstGeom prst="rect">
            <a:avLst/>
          </a:prstGeom>
          <a:noFill/>
        </p:spPr>
        <p:txBody>
          <a:bodyPr wrap="square" rtlCol="0">
            <a:spAutoFit/>
          </a:bodyPr>
          <a:lstStyle/>
          <a:p>
            <a:pPr algn="ctr"/>
            <a:r>
              <a:rPr lang="fr-CA" sz="2000" dirty="0">
                <a:latin typeface="Aptos" panose="020B0004020202020204" pitchFamily="34" charset="0"/>
              </a:rPr>
              <a:t>Et inscrivez-vous à notre infolettre pour ne rien manquer de nos activités! </a:t>
            </a:r>
          </a:p>
        </p:txBody>
      </p:sp>
      <p:pic>
        <p:nvPicPr>
          <p:cNvPr id="22" name="Image 21" descr="Une image contenant motif, carré, capture d’écran, Rectangle&#10;&#10;Description générée automatiquement">
            <a:extLst>
              <a:ext uri="{FF2B5EF4-FFF2-40B4-BE49-F238E27FC236}">
                <a16:creationId xmlns:a16="http://schemas.microsoft.com/office/drawing/2014/main" id="{9EABF6EF-2958-06CE-B967-B8502562DB60}"/>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7523196" y="4731561"/>
            <a:ext cx="1507907" cy="1507907"/>
          </a:xfrm>
          <a:prstGeom prst="rect">
            <a:avLst/>
          </a:prstGeom>
        </p:spPr>
      </p:pic>
      <p:sp>
        <p:nvSpPr>
          <p:cNvPr id="12" name="Rectangle 11">
            <a:extLst>
              <a:ext uri="{FF2B5EF4-FFF2-40B4-BE49-F238E27FC236}">
                <a16:creationId xmlns:a16="http://schemas.microsoft.com/office/drawing/2014/main" id="{517F1383-11D7-6985-F993-BF7621B8CCF7}"/>
              </a:ext>
            </a:extLst>
          </p:cNvPr>
          <p:cNvSpPr/>
          <p:nvPr userDrawn="1">
            <p:custDataLst>
              <p:tags r:id="rId1"/>
            </p:custDataLst>
          </p:nvPr>
        </p:nvSpPr>
        <p:spPr>
          <a:xfrm>
            <a:off x="2000914" y="3216011"/>
            <a:ext cx="1204561" cy="338554"/>
          </a:xfrm>
          <a:prstGeom prst="rect">
            <a:avLst/>
          </a:prstGeom>
        </p:spPr>
        <p:txBody>
          <a:bodyPr wrap="none">
            <a:spAutoFit/>
          </a:bodyPr>
          <a:lstStyle/>
          <a:p>
            <a:r>
              <a:rPr lang="fr-CA" sz="1600" dirty="0">
                <a:effectLst/>
                <a:latin typeface="Aptos" panose="020B0004020202020204" pitchFamily="34" charset="0"/>
              </a:rPr>
              <a:t>@ÉquiLibre</a:t>
            </a:r>
          </a:p>
        </p:txBody>
      </p:sp>
      <p:pic>
        <p:nvPicPr>
          <p:cNvPr id="23" name="Espace réservé du contenu 20" descr="Une image contenant capture d’écran, Graphique, symbole, Police&#10;&#10;Description générée automatiquement">
            <a:hlinkClick r:id="rId13"/>
            <a:extLst>
              <a:ext uri="{FF2B5EF4-FFF2-40B4-BE49-F238E27FC236}">
                <a16:creationId xmlns:a16="http://schemas.microsoft.com/office/drawing/2014/main" id="{5C4B3A07-5D0B-FCC6-F6FA-6E3E346EC7EE}"/>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8734" t="38729" r="38390" b="38117"/>
          <a:stretch/>
        </p:blipFill>
        <p:spPr>
          <a:xfrm>
            <a:off x="1502376" y="3157381"/>
            <a:ext cx="540391" cy="546934"/>
          </a:xfrm>
          <a:prstGeom prst="rect">
            <a:avLst/>
          </a:prstGeom>
        </p:spPr>
      </p:pic>
      <p:pic>
        <p:nvPicPr>
          <p:cNvPr id="24" name="Image 23" descr="Une image contenant Graphique, cercle, Police, symbole&#10;&#10;Description générée automatiquement">
            <a:hlinkClick r:id="rId15"/>
            <a:extLst>
              <a:ext uri="{FF2B5EF4-FFF2-40B4-BE49-F238E27FC236}">
                <a16:creationId xmlns:a16="http://schemas.microsoft.com/office/drawing/2014/main" id="{C4D2191D-AE8B-56B4-E730-96D1C6A49132}"/>
              </a:ext>
            </a:extLst>
          </p:cNvPr>
          <p:cNvPicPr>
            <a:picLocks noChangeAspect="1"/>
          </p:cNvPicPr>
          <p:nvPr userDrawn="1"/>
        </p:nvPicPr>
        <p:blipFill>
          <a:blip r:embed="rId16"/>
          <a:stretch>
            <a:fillRect/>
          </a:stretch>
        </p:blipFill>
        <p:spPr>
          <a:xfrm>
            <a:off x="1444052" y="4680107"/>
            <a:ext cx="670039" cy="589909"/>
          </a:xfrm>
          <a:prstGeom prst="rect">
            <a:avLst/>
          </a:prstGeom>
        </p:spPr>
      </p:pic>
      <p:sp>
        <p:nvSpPr>
          <p:cNvPr id="25" name="Rectangle 24">
            <a:extLst>
              <a:ext uri="{FF2B5EF4-FFF2-40B4-BE49-F238E27FC236}">
                <a16:creationId xmlns:a16="http://schemas.microsoft.com/office/drawing/2014/main" id="{2B0B5942-00E7-07EE-9F14-A44B674F783B}"/>
              </a:ext>
            </a:extLst>
          </p:cNvPr>
          <p:cNvSpPr/>
          <p:nvPr userDrawn="1">
            <p:custDataLst>
              <p:tags r:id="rId2"/>
            </p:custDataLst>
          </p:nvPr>
        </p:nvSpPr>
        <p:spPr>
          <a:xfrm>
            <a:off x="2042767" y="4830448"/>
            <a:ext cx="1765996" cy="338554"/>
          </a:xfrm>
          <a:prstGeom prst="rect">
            <a:avLst/>
          </a:prstGeom>
        </p:spPr>
        <p:txBody>
          <a:bodyPr wrap="none">
            <a:spAutoFit/>
          </a:bodyPr>
          <a:lstStyle/>
          <a:p>
            <a:r>
              <a:rPr lang="fr-CA" sz="1600" dirty="0">
                <a:effectLst/>
                <a:latin typeface="Aptos" panose="020B0004020202020204" pitchFamily="34" charset="0"/>
              </a:rPr>
              <a:t>@groupeequilibre</a:t>
            </a:r>
          </a:p>
        </p:txBody>
      </p:sp>
      <p:sp>
        <p:nvSpPr>
          <p:cNvPr id="26" name="Rectangle 25">
            <a:extLst>
              <a:ext uri="{FF2B5EF4-FFF2-40B4-BE49-F238E27FC236}">
                <a16:creationId xmlns:a16="http://schemas.microsoft.com/office/drawing/2014/main" id="{9EB5E86C-D34F-BFA7-7032-38C5B93C479E}"/>
              </a:ext>
            </a:extLst>
          </p:cNvPr>
          <p:cNvSpPr/>
          <p:nvPr userDrawn="1">
            <p:custDataLst>
              <p:tags r:id="rId3"/>
            </p:custDataLst>
          </p:nvPr>
        </p:nvSpPr>
        <p:spPr>
          <a:xfrm>
            <a:off x="2042767" y="4017556"/>
            <a:ext cx="1378647" cy="584775"/>
          </a:xfrm>
          <a:prstGeom prst="rect">
            <a:avLst/>
          </a:prstGeom>
        </p:spPr>
        <p:txBody>
          <a:bodyPr wrap="none">
            <a:spAutoFit/>
          </a:bodyPr>
          <a:lstStyle/>
          <a:p>
            <a:r>
              <a:rPr lang="fr-CA" sz="1600" dirty="0">
                <a:effectLst/>
                <a:latin typeface="Aptos" panose="020B0004020202020204" pitchFamily="34" charset="0"/>
              </a:rPr>
              <a:t>@Organisme </a:t>
            </a:r>
          </a:p>
          <a:p>
            <a:r>
              <a:rPr lang="fr-CA" sz="1600" dirty="0">
                <a:effectLst/>
                <a:latin typeface="Aptos" panose="020B0004020202020204" pitchFamily="34" charset="0"/>
              </a:rPr>
              <a:t>    ÉquiLibre</a:t>
            </a:r>
          </a:p>
        </p:txBody>
      </p:sp>
      <p:pic>
        <p:nvPicPr>
          <p:cNvPr id="27" name="Espace réservé du contenu 20" descr="Une image contenant capture d’écran, Graphique, symbole, Police&#10;&#10;Description générée automatiquement">
            <a:hlinkClick r:id="rId17"/>
            <a:extLst>
              <a:ext uri="{FF2B5EF4-FFF2-40B4-BE49-F238E27FC236}">
                <a16:creationId xmlns:a16="http://schemas.microsoft.com/office/drawing/2014/main" id="{15B76492-02B0-B7D6-7B37-7CE186B1F8B3}"/>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140" t="38453" r="68984" b="38394"/>
          <a:stretch/>
        </p:blipFill>
        <p:spPr>
          <a:xfrm>
            <a:off x="1463508" y="3890597"/>
            <a:ext cx="596013" cy="603229"/>
          </a:xfrm>
          <a:prstGeom prst="rect">
            <a:avLst/>
          </a:prstGeom>
        </p:spPr>
      </p:pic>
      <p:sp>
        <p:nvSpPr>
          <p:cNvPr id="28" name="Rectangle 27">
            <a:extLst>
              <a:ext uri="{FF2B5EF4-FFF2-40B4-BE49-F238E27FC236}">
                <a16:creationId xmlns:a16="http://schemas.microsoft.com/office/drawing/2014/main" id="{A0DCF153-3BD3-2269-901A-D00690FE3E73}"/>
              </a:ext>
            </a:extLst>
          </p:cNvPr>
          <p:cNvSpPr/>
          <p:nvPr userDrawn="1">
            <p:custDataLst>
              <p:tags r:id="rId4"/>
            </p:custDataLst>
          </p:nvPr>
        </p:nvSpPr>
        <p:spPr>
          <a:xfrm>
            <a:off x="2000914" y="2414466"/>
            <a:ext cx="1815690"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29" name="Espace réservé du contenu 20" descr="Une image contenant capture d’écran, Graphique, symbole, Police&#10;&#10;Description générée automatiquement">
            <a:hlinkClick r:id="rId18"/>
            <a:extLst>
              <a:ext uri="{FF2B5EF4-FFF2-40B4-BE49-F238E27FC236}">
                <a16:creationId xmlns:a16="http://schemas.microsoft.com/office/drawing/2014/main" id="{3C6F82E7-7825-C630-D987-ABD4D2ECA0DB}"/>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8227" t="7165" r="66502" b="66798"/>
          <a:stretch/>
        </p:blipFill>
        <p:spPr>
          <a:xfrm>
            <a:off x="1444052" y="2289668"/>
            <a:ext cx="670039" cy="690342"/>
          </a:xfrm>
          <a:prstGeom prst="rect">
            <a:avLst/>
          </a:prstGeom>
        </p:spPr>
      </p:pic>
      <p:sp>
        <p:nvSpPr>
          <p:cNvPr id="30" name="Rectangle 29">
            <a:extLst>
              <a:ext uri="{FF2B5EF4-FFF2-40B4-BE49-F238E27FC236}">
                <a16:creationId xmlns:a16="http://schemas.microsoft.com/office/drawing/2014/main" id="{258EF44C-2027-AD29-4D4C-EDF21FA56987}"/>
              </a:ext>
            </a:extLst>
          </p:cNvPr>
          <p:cNvSpPr/>
          <p:nvPr userDrawn="1">
            <p:custDataLst>
              <p:tags r:id="rId5"/>
            </p:custDataLst>
          </p:nvPr>
        </p:nvSpPr>
        <p:spPr>
          <a:xfrm>
            <a:off x="2000914" y="1671331"/>
            <a:ext cx="1868588" cy="338554"/>
          </a:xfrm>
          <a:prstGeom prst="rect">
            <a:avLst/>
          </a:prstGeom>
        </p:spPr>
        <p:txBody>
          <a:bodyPr wrap="none">
            <a:spAutoFit/>
          </a:bodyPr>
          <a:lstStyle/>
          <a:p>
            <a:r>
              <a:rPr lang="fr-CA" sz="1600" dirty="0">
                <a:effectLst/>
                <a:latin typeface="Aptos" panose="020B0004020202020204" pitchFamily="34" charset="0"/>
              </a:rPr>
              <a:t>@GroupeEquiLibre</a:t>
            </a:r>
          </a:p>
        </p:txBody>
      </p:sp>
      <p:pic>
        <p:nvPicPr>
          <p:cNvPr id="31" name="Espace réservé du contenu 20" descr="Une image contenant capture d’écran, Graphique, symbole, Police&#10;&#10;Description générée automatiquement">
            <a:hlinkClick r:id="rId19"/>
            <a:extLst>
              <a:ext uri="{FF2B5EF4-FFF2-40B4-BE49-F238E27FC236}">
                <a16:creationId xmlns:a16="http://schemas.microsoft.com/office/drawing/2014/main" id="{3C0F1F1F-36B7-B9BD-0656-FE90E1BC15A5}"/>
              </a:ext>
            </a:extLst>
          </p:cNvPr>
          <p:cNvPicPr>
            <a:picLocks noChangeAspect="1"/>
          </p:cNvPicPr>
          <p:nvPr userDrawn="1"/>
        </p:nvPicPr>
        <p:blipFill rotWithShape="1">
          <a:blip r:embed="rId14">
            <a:duotone>
              <a:schemeClr val="bg2">
                <a:shade val="45000"/>
                <a:satMod val="135000"/>
              </a:schemeClr>
              <a:prstClr val="white"/>
            </a:duotone>
            <a:extLst>
              <a:ext uri="{28A0092B-C50C-407E-A947-70E740481C1C}">
                <a14:useLocalDpi xmlns:a14="http://schemas.microsoft.com/office/drawing/2010/main" val="0"/>
              </a:ext>
            </a:extLst>
          </a:blip>
          <a:srcRect l="37742" t="9153" r="36939" b="67695"/>
          <a:stretch/>
        </p:blipFill>
        <p:spPr>
          <a:xfrm>
            <a:off x="1421319" y="1543628"/>
            <a:ext cx="638202" cy="583600"/>
          </a:xfrm>
          <a:prstGeom prst="rect">
            <a:avLst/>
          </a:prstGeom>
        </p:spPr>
      </p:pic>
    </p:spTree>
    <p:extLst>
      <p:ext uri="{BB962C8B-B14F-4D97-AF65-F5344CB8AC3E}">
        <p14:creationId xmlns:p14="http://schemas.microsoft.com/office/powerpoint/2010/main" val="41408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e de titre">
    <p:bg>
      <p:bgPr>
        <a:solidFill>
          <a:srgbClr val="B0D7EC"/>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006280"/>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00628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6CBD144C-0F63-88AA-CAC7-0F24A8C46F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C65B01F2-72FF-E543-CE18-14F74C9FF84B}"/>
              </a:ext>
            </a:extLst>
          </p:cNvPr>
          <p:cNvSpPr txBox="1">
            <a:spLocks/>
          </p:cNvSpPr>
          <p:nvPr userDrawn="1"/>
        </p:nvSpPr>
        <p:spPr>
          <a:xfrm>
            <a:off x="9579257" y="6542800"/>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006280"/>
                </a:solidFill>
                <a:latin typeface="+mn-lt"/>
              </a:rPr>
              <a:t>Tous droits réservés © ÉquiLibre</a:t>
            </a:r>
          </a:p>
        </p:txBody>
      </p:sp>
      <p:sp>
        <p:nvSpPr>
          <p:cNvPr id="9" name="Espace réservé du texte 11">
            <a:extLst>
              <a:ext uri="{FF2B5EF4-FFF2-40B4-BE49-F238E27FC236}">
                <a16:creationId xmlns:a16="http://schemas.microsoft.com/office/drawing/2014/main" id="{5F222CC3-5C71-01F6-A111-377081E762B0}"/>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006280"/>
                </a:solidFill>
              </a:defRPr>
            </a:lvl1pPr>
            <a:lvl2pPr>
              <a:defRPr>
                <a:solidFill>
                  <a:srgbClr val="006280"/>
                </a:solidFill>
              </a:defRPr>
            </a:lvl2pPr>
          </a:lstStyle>
          <a:p>
            <a:pPr lvl="0"/>
            <a:r>
              <a:rPr lang="fr-FR" dirty="0"/>
              <a:t>Date</a:t>
            </a:r>
          </a:p>
          <a:p>
            <a:pPr lvl="1"/>
            <a:endParaRPr lang="fr-CA" dirty="0"/>
          </a:p>
        </p:txBody>
      </p:sp>
    </p:spTree>
    <p:extLst>
      <p:ext uri="{BB962C8B-B14F-4D97-AF65-F5344CB8AC3E}">
        <p14:creationId xmlns:p14="http://schemas.microsoft.com/office/powerpoint/2010/main" val="34589391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Diapositive de titre">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E4706F9-FF53-A7B8-C93E-FFDC00022AC5}"/>
              </a:ext>
            </a:extLst>
          </p:cNvPr>
          <p:cNvSpPr>
            <a:spLocks noGrp="1"/>
          </p:cNvSpPr>
          <p:nvPr>
            <p:ph type="ctrTitle"/>
          </p:nvPr>
        </p:nvSpPr>
        <p:spPr>
          <a:xfrm>
            <a:off x="1524000" y="1122363"/>
            <a:ext cx="9144000" cy="2387600"/>
          </a:xfrm>
        </p:spPr>
        <p:txBody>
          <a:bodyPr anchor="b"/>
          <a:lstStyle>
            <a:lvl1pPr algn="ctr">
              <a:defRPr sz="6000">
                <a:solidFill>
                  <a:srgbClr val="164533"/>
                </a:solidFill>
              </a:defRPr>
            </a:lvl1pPr>
          </a:lstStyle>
          <a:p>
            <a:r>
              <a:rPr lang="fr-FR"/>
              <a:t>Modifiez le style du titre</a:t>
            </a:r>
            <a:endParaRPr lang="fr-CA"/>
          </a:p>
        </p:txBody>
      </p:sp>
      <p:sp>
        <p:nvSpPr>
          <p:cNvPr id="3" name="Sous-titre 2">
            <a:extLst>
              <a:ext uri="{FF2B5EF4-FFF2-40B4-BE49-F238E27FC236}">
                <a16:creationId xmlns:a16="http://schemas.microsoft.com/office/drawing/2014/main" id="{451738F7-2E4B-F20F-2A9B-CFDC464577B9}"/>
              </a:ext>
            </a:extLst>
          </p:cNvPr>
          <p:cNvSpPr>
            <a:spLocks noGrp="1"/>
          </p:cNvSpPr>
          <p:nvPr>
            <p:ph type="subTitle" idx="1"/>
          </p:nvPr>
        </p:nvSpPr>
        <p:spPr>
          <a:xfrm>
            <a:off x="1524000" y="3602038"/>
            <a:ext cx="9144000" cy="1655762"/>
          </a:xfrm>
        </p:spPr>
        <p:txBody>
          <a:bodyPr/>
          <a:lstStyle>
            <a:lvl1pPr marL="0" indent="0" algn="ctr">
              <a:buNone/>
              <a:defRPr sz="2400">
                <a:solidFill>
                  <a:srgbClr val="16453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AC7044E9-21BF-7FD1-8118-89918A9B2606}"/>
              </a:ext>
            </a:extLst>
          </p:cNvPr>
          <p:cNvSpPr>
            <a:spLocks noGrp="1"/>
          </p:cNvSpPr>
          <p:nvPr>
            <p:ph type="dt" sz="half" idx="10"/>
          </p:nvPr>
        </p:nvSpPr>
        <p:spPr/>
        <p:txBody>
          <a:bodyPr/>
          <a:lstStyle/>
          <a:p>
            <a:fld id="{C9173DCC-0EFD-4BC5-98C2-8072D4F1116F}"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A78BB132-AC31-58BF-C8CE-0BFBEE4B9267}"/>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4250EBA-F285-6C90-62AC-A39B54FB8222}"/>
              </a:ext>
            </a:extLst>
          </p:cNvPr>
          <p:cNvSpPr>
            <a:spLocks noGrp="1"/>
          </p:cNvSpPr>
          <p:nvPr>
            <p:ph type="sldNum" sz="quarter" idx="12"/>
          </p:nvPr>
        </p:nvSpPr>
        <p:spPr/>
        <p:txBody>
          <a:bodyPr/>
          <a:lstStyle/>
          <a:p>
            <a:fld id="{8E78ABA5-5484-49AE-B20E-9F6BBE4717A5}"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F004E8C4-D9D8-C157-ECD8-A858EBC1A29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3CCAE2AE-CA43-84AB-7E20-7EB4640BD02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Aptos" panose="020B0004020202020204" pitchFamily="34" charset="0"/>
              </a:rPr>
              <a:t>Tous droits réservés © ÉquiLibre</a:t>
            </a:r>
          </a:p>
        </p:txBody>
      </p:sp>
      <p:sp>
        <p:nvSpPr>
          <p:cNvPr id="9" name="Espace réservé du texte 11">
            <a:extLst>
              <a:ext uri="{FF2B5EF4-FFF2-40B4-BE49-F238E27FC236}">
                <a16:creationId xmlns:a16="http://schemas.microsoft.com/office/drawing/2014/main" id="{6E86F549-1F2F-954E-71AF-693290819297}"/>
              </a:ext>
            </a:extLst>
          </p:cNvPr>
          <p:cNvSpPr>
            <a:spLocks noGrp="1"/>
          </p:cNvSpPr>
          <p:nvPr>
            <p:ph type="body" sz="quarter" idx="13" hasCustomPrompt="1"/>
          </p:nvPr>
        </p:nvSpPr>
        <p:spPr>
          <a:xfrm>
            <a:off x="4038600" y="5851525"/>
            <a:ext cx="4114800" cy="365125"/>
          </a:xfrm>
        </p:spPr>
        <p:txBody>
          <a:bodyPr/>
          <a:lstStyle>
            <a:lvl1pPr marL="0" indent="0" algn="ctr">
              <a:buNone/>
              <a:defRPr sz="1400">
                <a:solidFill>
                  <a:srgbClr val="164533"/>
                </a:solidFill>
              </a:defRPr>
            </a:lvl1pPr>
            <a:lvl2pPr>
              <a:defRPr>
                <a:solidFill>
                  <a:srgbClr val="164533"/>
                </a:solidFill>
              </a:defRPr>
            </a:lvl2pPr>
          </a:lstStyle>
          <a:p>
            <a:pPr lvl="0"/>
            <a:r>
              <a:rPr lang="fr-FR" dirty="0"/>
              <a:t>Date</a:t>
            </a:r>
          </a:p>
          <a:p>
            <a:pPr lvl="1"/>
            <a:endParaRPr lang="fr-CA" dirty="0"/>
          </a:p>
        </p:txBody>
      </p:sp>
    </p:spTree>
    <p:extLst>
      <p:ext uri="{BB962C8B-B14F-4D97-AF65-F5344CB8AC3E}">
        <p14:creationId xmlns:p14="http://schemas.microsoft.com/office/powerpoint/2010/main" val="4218935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re et contenu">
    <p:bg>
      <p:bgPr>
        <a:solidFill>
          <a:srgbClr val="CAEBEE"/>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18151EE-7BBC-E4AD-7ED8-F01B434A215D}"/>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D3024137-C153-30F5-9484-058AB2264D99}"/>
              </a:ext>
            </a:extLst>
          </p:cNvPr>
          <p:cNvSpPr>
            <a:spLocks noGrp="1"/>
          </p:cNvSpPr>
          <p:nvPr>
            <p:ph idx="1"/>
          </p:nvPr>
        </p:nvSpPr>
        <p:spPr/>
        <p:txBody>
          <a:bodyPr/>
          <a:lstStyle>
            <a:lvl1pPr>
              <a:defRPr>
                <a:solidFill>
                  <a:srgbClr val="4AA3AB"/>
                </a:solidFill>
              </a:defRPr>
            </a:lvl1pPr>
            <a:lvl2pPr>
              <a:defRPr>
                <a:solidFill>
                  <a:srgbClr val="4AA3AB"/>
                </a:solidFill>
              </a:defRPr>
            </a:lvl2pPr>
            <a:lvl3pPr>
              <a:defRPr>
                <a:solidFill>
                  <a:srgbClr val="4AA3AB"/>
                </a:solidFill>
              </a:defRPr>
            </a:lvl3pPr>
            <a:lvl4pPr>
              <a:defRPr>
                <a:solidFill>
                  <a:srgbClr val="4AA3AB"/>
                </a:solidFill>
              </a:defRPr>
            </a:lvl4pPr>
            <a:lvl5pPr>
              <a:defRPr>
                <a:solidFill>
                  <a:srgbClr val="4AA3AB"/>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38A2A00-87A6-254F-AF36-3CD7199432A9}"/>
              </a:ext>
            </a:extLst>
          </p:cNvPr>
          <p:cNvSpPr>
            <a:spLocks noGrp="1"/>
          </p:cNvSpPr>
          <p:nvPr>
            <p:ph type="dt" sz="half" idx="10"/>
          </p:nvPr>
        </p:nvSpPr>
        <p:spPr/>
        <p:txBody>
          <a:body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2996C2E-0790-31CB-8999-03AAC010BCE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E64F61C5-B83E-58D6-D645-12711A1BD5A0}"/>
              </a:ext>
            </a:extLst>
          </p:cNvPr>
          <p:cNvSpPr>
            <a:spLocks noGrp="1"/>
          </p:cNvSpPr>
          <p:nvPr>
            <p:ph type="sldNum" sz="quarter" idx="12"/>
          </p:nvPr>
        </p:nvSpPr>
        <p:spPr>
          <a:xfrm>
            <a:off x="8618180" y="6334125"/>
            <a:ext cx="2743200" cy="365125"/>
          </a:xfrm>
        </p:spPr>
        <p:txBody>
          <a:bodyPr/>
          <a:lstStyle/>
          <a:p>
            <a:fld id="{80FE94EB-0976-4A7D-A387-CFB7C0D0CC74}" type="slidenum">
              <a:rPr lang="fr-CA" smtClean="0"/>
              <a:t>‹N°›</a:t>
            </a:fld>
            <a:endParaRPr lang="fr-CA"/>
          </a:p>
        </p:txBody>
      </p:sp>
      <p:sp>
        <p:nvSpPr>
          <p:cNvPr id="9" name="Espace réservé du contenu 9">
            <a:extLst>
              <a:ext uri="{FF2B5EF4-FFF2-40B4-BE49-F238E27FC236}">
                <a16:creationId xmlns:a16="http://schemas.microsoft.com/office/drawing/2014/main" id="{1EAAE4D0-CDB5-9552-87C0-A97C5BF7DFBC}"/>
              </a:ext>
            </a:extLst>
          </p:cNvPr>
          <p:cNvSpPr>
            <a:spLocks noGrp="1"/>
          </p:cNvSpPr>
          <p:nvPr>
            <p:ph sz="quarter" idx="13"/>
          </p:nvPr>
        </p:nvSpPr>
        <p:spPr>
          <a:xfrm>
            <a:off x="1857375" y="6356350"/>
            <a:ext cx="3544888" cy="365125"/>
          </a:xfrm>
        </p:spPr>
        <p:txBody>
          <a:bodyPr>
            <a:noAutofit/>
          </a:bodyPr>
          <a:lstStyle>
            <a:lvl1pPr marL="0" indent="0">
              <a:buNone/>
              <a:defRPr sz="1000">
                <a:solidFill>
                  <a:schemeClr val="tx2"/>
                </a:solidFill>
              </a:defRPr>
            </a:lvl1pPr>
            <a:lvl2pPr marL="457200" indent="0">
              <a:buNone/>
              <a:defRPr sz="1000">
                <a:solidFill>
                  <a:schemeClr val="tx2"/>
                </a:solidFill>
              </a:defRPr>
            </a:lvl2pPr>
            <a:lvl3pPr marL="914400" indent="0">
              <a:buNone/>
              <a:defRPr sz="1000">
                <a:solidFill>
                  <a:schemeClr val="tx2"/>
                </a:solidFill>
              </a:defRPr>
            </a:lvl3pPr>
            <a:lvl4pPr marL="1371600" indent="0">
              <a:buNone/>
              <a:defRPr sz="1000">
                <a:solidFill>
                  <a:schemeClr val="tx2"/>
                </a:solidFill>
              </a:defRPr>
            </a:lvl4pPr>
            <a:lvl5pPr marL="1828800" indent="0">
              <a:buNone/>
              <a:defRPr sz="10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2000518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lan de présentation">
    <p:bg>
      <p:bgPr>
        <a:solidFill>
          <a:srgbClr val="E7E6E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C4D26B-E495-D699-732B-65E7BE1992CC}"/>
              </a:ext>
            </a:extLst>
          </p:cNvPr>
          <p:cNvSpPr>
            <a:spLocks noGrp="1"/>
          </p:cNvSpPr>
          <p:nvPr>
            <p:ph type="title"/>
          </p:nvPr>
        </p:nvSpPr>
        <p:spPr/>
        <p:txBody>
          <a:bodyPr/>
          <a:lstStyle>
            <a:lvl1pPr>
              <a:defRPr>
                <a:solidFill>
                  <a:srgbClr val="4AA3AB"/>
                </a:solidFill>
              </a:defRPr>
            </a:lvl1pPr>
          </a:lstStyle>
          <a:p>
            <a:r>
              <a:rPr lang="fr-FR"/>
              <a:t>Modifiez le style du titre</a:t>
            </a:r>
            <a:endParaRPr lang="fr-CA"/>
          </a:p>
        </p:txBody>
      </p:sp>
      <p:sp>
        <p:nvSpPr>
          <p:cNvPr id="4" name="Espace réservé de la date 3">
            <a:extLst>
              <a:ext uri="{FF2B5EF4-FFF2-40B4-BE49-F238E27FC236}">
                <a16:creationId xmlns:a16="http://schemas.microsoft.com/office/drawing/2014/main" id="{3B0141AD-793A-0D76-CD44-E3B213502FB4}"/>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4A1A6298-4CC9-BCD5-CEDF-BE7AD2AC8B40}"/>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D36CCE5-7A63-AF97-28F7-2F50576816A6}"/>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58B2BAEC-303E-6A34-F39D-73F15C138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10" name="Espace réservé du contenu 9">
            <a:extLst>
              <a:ext uri="{FF2B5EF4-FFF2-40B4-BE49-F238E27FC236}">
                <a16:creationId xmlns:a16="http://schemas.microsoft.com/office/drawing/2014/main" id="{F74D1DCD-A03A-7024-CF44-5B67AB7B8776}"/>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sp>
        <p:nvSpPr>
          <p:cNvPr id="12" name="Espace réservé du contenu 11">
            <a:extLst>
              <a:ext uri="{FF2B5EF4-FFF2-40B4-BE49-F238E27FC236}">
                <a16:creationId xmlns:a16="http://schemas.microsoft.com/office/drawing/2014/main" id="{8656E2F8-536A-F5E1-81C8-A14541BC51FC}"/>
              </a:ext>
            </a:extLst>
          </p:cNvPr>
          <p:cNvSpPr>
            <a:spLocks noGrp="1"/>
          </p:cNvSpPr>
          <p:nvPr>
            <p:ph sz="quarter" idx="13"/>
          </p:nvPr>
        </p:nvSpPr>
        <p:spPr>
          <a:xfrm>
            <a:off x="838200" y="1971675"/>
            <a:ext cx="10515600" cy="34194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Tree>
    <p:extLst>
      <p:ext uri="{BB962C8B-B14F-4D97-AF65-F5344CB8AC3E}">
        <p14:creationId xmlns:p14="http://schemas.microsoft.com/office/powerpoint/2010/main" val="950084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1">
    <p:bg>
      <p:bgPr>
        <a:solidFill>
          <a:srgbClr val="164533"/>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C1E0DA"/>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C1E0DA"/>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C1E0DA"/>
                </a:solidFill>
                <a:latin typeface="+mn-lt"/>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FEC85005-38A0-4474-667A-98F93C01BBA3}"/>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9" name="Graphique 8">
            <a:extLst>
              <a:ext uri="{FF2B5EF4-FFF2-40B4-BE49-F238E27FC236}">
                <a16:creationId xmlns:a16="http://schemas.microsoft.com/office/drawing/2014/main" id="{C57A2623-65F6-CC57-E23B-CD5A8F29A08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31850" y="510067"/>
            <a:ext cx="3038475" cy="971550"/>
          </a:xfrm>
          <a:prstGeom prst="rect">
            <a:avLst/>
          </a:prstGeom>
        </p:spPr>
      </p:pic>
    </p:spTree>
    <p:extLst>
      <p:ext uri="{BB962C8B-B14F-4D97-AF65-F5344CB8AC3E}">
        <p14:creationId xmlns:p14="http://schemas.microsoft.com/office/powerpoint/2010/main" val="2623404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2">
    <p:bg>
      <p:bgPr>
        <a:solidFill>
          <a:srgbClr val="C1E0DA"/>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164533"/>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16453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sp>
        <p:nvSpPr>
          <p:cNvPr id="7" name="Espace réservé du contenu 9">
            <a:extLst>
              <a:ext uri="{FF2B5EF4-FFF2-40B4-BE49-F238E27FC236}">
                <a16:creationId xmlns:a16="http://schemas.microsoft.com/office/drawing/2014/main" id="{DB55E20D-F0D7-BE64-DA47-C6A6482ADC40}"/>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164533"/>
                </a:solidFill>
                <a:latin typeface="+mn-lt"/>
              </a:rPr>
              <a:t>Tous droits réservés © ÉquiLibre</a:t>
            </a:r>
          </a:p>
        </p:txBody>
      </p:sp>
      <p:pic>
        <p:nvPicPr>
          <p:cNvPr id="9" name="Image 8" descr="Une image contenant Graphique, graphisme, créativité, conception&#10;&#10;Description générée automatiquement">
            <a:extLst>
              <a:ext uri="{FF2B5EF4-FFF2-40B4-BE49-F238E27FC236}">
                <a16:creationId xmlns:a16="http://schemas.microsoft.com/office/drawing/2014/main" id="{242ED89B-D5B9-88E8-BBD5-D745D27FF5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pic>
        <p:nvPicPr>
          <p:cNvPr id="8" name="Graphique 7">
            <a:extLst>
              <a:ext uri="{FF2B5EF4-FFF2-40B4-BE49-F238E27FC236}">
                <a16:creationId xmlns:a16="http://schemas.microsoft.com/office/drawing/2014/main" id="{7B6E9233-4342-F85A-38B5-840F02DC158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865517" y="790060"/>
            <a:ext cx="1496020" cy="691557"/>
          </a:xfrm>
          <a:prstGeom prst="rect">
            <a:avLst/>
          </a:prstGeom>
        </p:spPr>
      </p:pic>
    </p:spTree>
    <p:extLst>
      <p:ext uri="{BB962C8B-B14F-4D97-AF65-F5344CB8AC3E}">
        <p14:creationId xmlns:p14="http://schemas.microsoft.com/office/powerpoint/2010/main" val="272544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3">
    <p:bg>
      <p:bgPr>
        <a:solidFill>
          <a:srgbClr val="3D2056"/>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BF3259-B553-33F0-7789-F84317666A72}"/>
              </a:ext>
            </a:extLst>
          </p:cNvPr>
          <p:cNvSpPr>
            <a:spLocks noGrp="1"/>
          </p:cNvSpPr>
          <p:nvPr>
            <p:ph type="title"/>
          </p:nvPr>
        </p:nvSpPr>
        <p:spPr>
          <a:xfrm>
            <a:off x="831850" y="1709738"/>
            <a:ext cx="10515600" cy="2852737"/>
          </a:xfrm>
        </p:spPr>
        <p:txBody>
          <a:bodyPr anchor="b"/>
          <a:lstStyle>
            <a:lvl1pPr>
              <a:defRPr sz="6000">
                <a:solidFill>
                  <a:srgbClr val="ADAAE1"/>
                </a:solidFill>
              </a:defRPr>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BACF457D-49C7-62FE-9340-99F96183C2B5}"/>
              </a:ext>
            </a:extLst>
          </p:cNvPr>
          <p:cNvSpPr>
            <a:spLocks noGrp="1"/>
          </p:cNvSpPr>
          <p:nvPr>
            <p:ph type="body" idx="1"/>
          </p:nvPr>
        </p:nvSpPr>
        <p:spPr>
          <a:xfrm>
            <a:off x="831850" y="4589463"/>
            <a:ext cx="10515600" cy="1500187"/>
          </a:xfrm>
        </p:spPr>
        <p:txBody>
          <a:bodyPr/>
          <a:lstStyle>
            <a:lvl1pPr marL="0" indent="0">
              <a:buNone/>
              <a:defRPr sz="2400">
                <a:solidFill>
                  <a:srgbClr val="ADAAE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7BE991D9-5707-8271-42EF-A44AAD1E07F7}"/>
              </a:ext>
            </a:extLst>
          </p:cNvPr>
          <p:cNvSpPr>
            <a:spLocks noGrp="1"/>
          </p:cNvSpPr>
          <p:nvPr>
            <p:ph type="dt" sz="half" idx="10"/>
          </p:nvPr>
        </p:nvSpPr>
        <p:spPr/>
        <p:txBody>
          <a:body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DEE8ECE-7221-0F8E-AD82-F01F28ACD0AA}"/>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721230A-C9BA-8266-A9F7-40A1473620E9}"/>
              </a:ext>
            </a:extLst>
          </p:cNvPr>
          <p:cNvSpPr>
            <a:spLocks noGrp="1"/>
          </p:cNvSpPr>
          <p:nvPr>
            <p:ph type="sldNum" sz="quarter" idx="12"/>
          </p:nvPr>
        </p:nvSpPr>
        <p:spPr/>
        <p:txBody>
          <a:bodyPr/>
          <a:lstStyle/>
          <a:p>
            <a:fld id="{7858C41C-673F-4EFF-AB29-14469EDC1454}" type="slidenum">
              <a:rPr lang="fr-CA" smtClean="0"/>
              <a:t>‹N°›</a:t>
            </a:fld>
            <a:endParaRPr lang="fr-CA"/>
          </a:p>
        </p:txBody>
      </p:sp>
      <p:pic>
        <p:nvPicPr>
          <p:cNvPr id="7" name="Image 6" descr="Une image contenant Graphique, graphisme, créativité, conception&#10;&#10;Description générée automatiquement">
            <a:extLst>
              <a:ext uri="{FF2B5EF4-FFF2-40B4-BE49-F238E27FC236}">
                <a16:creationId xmlns:a16="http://schemas.microsoft.com/office/drawing/2014/main" id="{5F7310D9-8E5B-9F43-F6BF-16162E606098}"/>
              </a:ext>
            </a:extLst>
          </p:cNvPr>
          <p:cNvPicPr>
            <a:picLocks noChangeAspect="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
        <p:nvSpPr>
          <p:cNvPr id="8" name="Espace réservé du contenu 9">
            <a:extLst>
              <a:ext uri="{FF2B5EF4-FFF2-40B4-BE49-F238E27FC236}">
                <a16:creationId xmlns:a16="http://schemas.microsoft.com/office/drawing/2014/main" id="{0D217414-BEEF-795A-8771-AA9A7A4DD275}"/>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ADAAE1"/>
                </a:solidFill>
                <a:latin typeface="+mn-lt"/>
              </a:rPr>
              <a:t>Tous droits réservés © ÉquiLibre</a:t>
            </a:r>
          </a:p>
        </p:txBody>
      </p:sp>
      <p:grpSp>
        <p:nvGrpSpPr>
          <p:cNvPr id="15" name="Groupe 14">
            <a:extLst>
              <a:ext uri="{FF2B5EF4-FFF2-40B4-BE49-F238E27FC236}">
                <a16:creationId xmlns:a16="http://schemas.microsoft.com/office/drawing/2014/main" id="{9BDCA830-6D0E-470F-EC32-E5F3CA0372B9}"/>
              </a:ext>
            </a:extLst>
          </p:cNvPr>
          <p:cNvGrpSpPr/>
          <p:nvPr userDrawn="1"/>
        </p:nvGrpSpPr>
        <p:grpSpPr>
          <a:xfrm>
            <a:off x="831849" y="485030"/>
            <a:ext cx="973097" cy="996587"/>
            <a:chOff x="3952984" y="1868811"/>
            <a:chExt cx="421097" cy="453662"/>
          </a:xfrm>
          <a:solidFill>
            <a:srgbClr val="ADAAE1"/>
          </a:solidFill>
        </p:grpSpPr>
        <p:sp>
          <p:nvSpPr>
            <p:cNvPr id="16" name="Forme libre : forme 15">
              <a:extLst>
                <a:ext uri="{FF2B5EF4-FFF2-40B4-BE49-F238E27FC236}">
                  <a16:creationId xmlns:a16="http://schemas.microsoft.com/office/drawing/2014/main" id="{BD24DADE-9A31-163B-FE37-5E86E05BD8B2}"/>
                </a:ext>
              </a:extLst>
            </p:cNvPr>
            <p:cNvSpPr/>
            <p:nvPr/>
          </p:nvSpPr>
          <p:spPr>
            <a:xfrm>
              <a:off x="4133541" y="1868811"/>
              <a:ext cx="45719" cy="213809"/>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17" name="Forme libre : forme 16">
              <a:extLst>
                <a:ext uri="{FF2B5EF4-FFF2-40B4-BE49-F238E27FC236}">
                  <a16:creationId xmlns:a16="http://schemas.microsoft.com/office/drawing/2014/main" id="{23C5F947-8A44-01DD-DB86-DFAD566C395E}"/>
                </a:ext>
              </a:extLst>
            </p:cNvPr>
            <p:cNvSpPr/>
            <p:nvPr/>
          </p:nvSpPr>
          <p:spPr>
            <a:xfrm rot="1113967">
              <a:off x="4209408" y="1931284"/>
              <a:ext cx="83697" cy="172127"/>
            </a:xfrm>
            <a:custGeom>
              <a:avLst/>
              <a:gdLst>
                <a:gd name="connsiteX0" fmla="*/ 42205 w 83697"/>
                <a:gd name="connsiteY0" fmla="*/ 156524 h 172127"/>
                <a:gd name="connsiteX1" fmla="*/ 82855 w 83697"/>
                <a:gd name="connsiteY1" fmla="*/ 27014 h 172127"/>
                <a:gd name="connsiteX2" fmla="*/ 67879 w 83697"/>
                <a:gd name="connsiteY2" fmla="*/ 627 h 172127"/>
                <a:gd name="connsiteX3" fmla="*/ 41492 w 83697"/>
                <a:gd name="connsiteY3" fmla="*/ 15603 h 172127"/>
                <a:gd name="connsiteX4" fmla="*/ 842 w 83697"/>
                <a:gd name="connsiteY4" fmla="*/ 145113 h 172127"/>
                <a:gd name="connsiteX5" fmla="*/ 15818 w 83697"/>
                <a:gd name="connsiteY5" fmla="*/ 171500 h 172127"/>
                <a:gd name="connsiteX6" fmla="*/ 42205 w 83697"/>
                <a:gd name="connsiteY6" fmla="*/ 156524 h 172127"/>
                <a:gd name="connsiteX7" fmla="*/ 42205 w 83697"/>
                <a:gd name="connsiteY7" fmla="*/ 156524 h 172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697" h="172127">
                  <a:moveTo>
                    <a:pt x="42205" y="156524"/>
                  </a:moveTo>
                  <a:cubicBezTo>
                    <a:pt x="55755" y="113306"/>
                    <a:pt x="69305" y="70231"/>
                    <a:pt x="82855" y="27014"/>
                  </a:cubicBezTo>
                  <a:cubicBezTo>
                    <a:pt x="86279" y="16316"/>
                    <a:pt x="78862" y="3194"/>
                    <a:pt x="67879" y="627"/>
                  </a:cubicBezTo>
                  <a:cubicBezTo>
                    <a:pt x="56183" y="-2083"/>
                    <a:pt x="45201" y="4193"/>
                    <a:pt x="41492" y="15603"/>
                  </a:cubicBezTo>
                  <a:cubicBezTo>
                    <a:pt x="27942" y="58821"/>
                    <a:pt x="14392" y="101896"/>
                    <a:pt x="842" y="145113"/>
                  </a:cubicBezTo>
                  <a:cubicBezTo>
                    <a:pt x="-2581" y="155811"/>
                    <a:pt x="4836" y="168933"/>
                    <a:pt x="15818" y="171500"/>
                  </a:cubicBezTo>
                  <a:cubicBezTo>
                    <a:pt x="27514" y="174210"/>
                    <a:pt x="38497" y="167934"/>
                    <a:pt x="42205" y="156524"/>
                  </a:cubicBezTo>
                  <a:lnTo>
                    <a:pt x="42205" y="156524"/>
                  </a:lnTo>
                  <a:close/>
                </a:path>
              </a:pathLst>
            </a:custGeom>
            <a:grpFill/>
            <a:ln w="13990" cap="flat">
              <a:noFill/>
              <a:prstDash val="solid"/>
              <a:miter/>
            </a:ln>
          </p:spPr>
          <p:txBody>
            <a:bodyPr rtlCol="0" anchor="ctr"/>
            <a:lstStyle/>
            <a:p>
              <a:endParaRPr lang="fr-CA"/>
            </a:p>
          </p:txBody>
        </p:sp>
        <p:sp>
          <p:nvSpPr>
            <p:cNvPr id="18" name="Forme libre : forme 17">
              <a:extLst>
                <a:ext uri="{FF2B5EF4-FFF2-40B4-BE49-F238E27FC236}">
                  <a16:creationId xmlns:a16="http://schemas.microsoft.com/office/drawing/2014/main" id="{68EAB864-D55D-D2D7-CFA1-3DC2AE903979}"/>
                </a:ext>
              </a:extLst>
            </p:cNvPr>
            <p:cNvSpPr/>
            <p:nvPr/>
          </p:nvSpPr>
          <p:spPr>
            <a:xfrm rot="1665541">
              <a:off x="4219399" y="2071586"/>
              <a:ext cx="154682" cy="106160"/>
            </a:xfrm>
            <a:custGeom>
              <a:avLst/>
              <a:gdLst>
                <a:gd name="connsiteX0" fmla="*/ 32127 w 154682"/>
                <a:gd name="connsiteY0" fmla="*/ 103429 h 106160"/>
                <a:gd name="connsiteX1" fmla="*/ 144093 w 154682"/>
                <a:gd name="connsiteY1" fmla="*/ 39673 h 106160"/>
                <a:gd name="connsiteX2" fmla="*/ 151795 w 154682"/>
                <a:gd name="connsiteY2" fmla="*/ 10433 h 106160"/>
                <a:gd name="connsiteX3" fmla="*/ 122556 w 154682"/>
                <a:gd name="connsiteY3" fmla="*/ 2731 h 106160"/>
                <a:gd name="connsiteX4" fmla="*/ 10590 w 154682"/>
                <a:gd name="connsiteY4" fmla="*/ 66487 h 106160"/>
                <a:gd name="connsiteX5" fmla="*/ 2887 w 154682"/>
                <a:gd name="connsiteY5" fmla="*/ 95727 h 106160"/>
                <a:gd name="connsiteX6" fmla="*/ 32127 w 154682"/>
                <a:gd name="connsiteY6" fmla="*/ 103429 h 106160"/>
                <a:gd name="connsiteX7" fmla="*/ 32127 w 154682"/>
                <a:gd name="connsiteY7" fmla="*/ 103429 h 106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682" h="106160">
                  <a:moveTo>
                    <a:pt x="32127" y="103429"/>
                  </a:moveTo>
                  <a:cubicBezTo>
                    <a:pt x="69497" y="82177"/>
                    <a:pt x="106724" y="60925"/>
                    <a:pt x="144093" y="39673"/>
                  </a:cubicBezTo>
                  <a:cubicBezTo>
                    <a:pt x="153792" y="34110"/>
                    <a:pt x="157929" y="19989"/>
                    <a:pt x="151795" y="10433"/>
                  </a:cubicBezTo>
                  <a:cubicBezTo>
                    <a:pt x="145662" y="877"/>
                    <a:pt x="132968" y="-3117"/>
                    <a:pt x="122556" y="2731"/>
                  </a:cubicBezTo>
                  <a:cubicBezTo>
                    <a:pt x="85186" y="23983"/>
                    <a:pt x="47959" y="45235"/>
                    <a:pt x="10590" y="66487"/>
                  </a:cubicBezTo>
                  <a:cubicBezTo>
                    <a:pt x="891" y="72050"/>
                    <a:pt x="-3246" y="86171"/>
                    <a:pt x="2887" y="95727"/>
                  </a:cubicBezTo>
                  <a:cubicBezTo>
                    <a:pt x="9021" y="105283"/>
                    <a:pt x="21715" y="109277"/>
                    <a:pt x="32127" y="103429"/>
                  </a:cubicBezTo>
                  <a:lnTo>
                    <a:pt x="32127" y="103429"/>
                  </a:lnTo>
                  <a:close/>
                </a:path>
              </a:pathLst>
            </a:custGeom>
            <a:grpFill/>
            <a:ln w="13990" cap="flat">
              <a:noFill/>
              <a:prstDash val="solid"/>
              <a:miter/>
            </a:ln>
          </p:spPr>
          <p:txBody>
            <a:bodyPr rtlCol="0" anchor="ctr"/>
            <a:lstStyle/>
            <a:p>
              <a:endParaRPr lang="fr-CA"/>
            </a:p>
          </p:txBody>
        </p:sp>
        <p:sp>
          <p:nvSpPr>
            <p:cNvPr id="19" name="Forme libre : forme 18">
              <a:extLst>
                <a:ext uri="{FF2B5EF4-FFF2-40B4-BE49-F238E27FC236}">
                  <a16:creationId xmlns:a16="http://schemas.microsoft.com/office/drawing/2014/main" id="{29D248C9-CFB4-0C4B-7999-34E94D582BDB}"/>
                </a:ext>
              </a:extLst>
            </p:cNvPr>
            <p:cNvSpPr/>
            <p:nvPr/>
          </p:nvSpPr>
          <p:spPr>
            <a:xfrm>
              <a:off x="4041764" y="1972466"/>
              <a:ext cx="88188" cy="123018"/>
            </a:xfrm>
            <a:custGeom>
              <a:avLst/>
              <a:gdLst>
                <a:gd name="connsiteX0" fmla="*/ 85458 w 88188"/>
                <a:gd name="connsiteY0" fmla="*/ 90892 h 123018"/>
                <a:gd name="connsiteX1" fmla="*/ 39673 w 88188"/>
                <a:gd name="connsiteY1" fmla="*/ 10590 h 123018"/>
                <a:gd name="connsiteX2" fmla="*/ 10433 w 88188"/>
                <a:gd name="connsiteY2" fmla="*/ 2887 h 123018"/>
                <a:gd name="connsiteX3" fmla="*/ 2731 w 88188"/>
                <a:gd name="connsiteY3" fmla="*/ 32127 h 123018"/>
                <a:gd name="connsiteX4" fmla="*/ 48516 w 88188"/>
                <a:gd name="connsiteY4" fmla="*/ 112429 h 123018"/>
                <a:gd name="connsiteX5" fmla="*/ 77755 w 88188"/>
                <a:gd name="connsiteY5" fmla="*/ 120131 h 123018"/>
                <a:gd name="connsiteX6" fmla="*/ 85458 w 88188"/>
                <a:gd name="connsiteY6" fmla="*/ 90892 h 123018"/>
                <a:gd name="connsiteX7" fmla="*/ 85458 w 88188"/>
                <a:gd name="connsiteY7" fmla="*/ 90892 h 12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188" h="123018">
                  <a:moveTo>
                    <a:pt x="85458" y="90892"/>
                  </a:moveTo>
                  <a:lnTo>
                    <a:pt x="39673" y="10590"/>
                  </a:lnTo>
                  <a:cubicBezTo>
                    <a:pt x="34110" y="891"/>
                    <a:pt x="19989" y="-3246"/>
                    <a:pt x="10433" y="2887"/>
                  </a:cubicBezTo>
                  <a:cubicBezTo>
                    <a:pt x="877" y="9021"/>
                    <a:pt x="-3117" y="21715"/>
                    <a:pt x="2731" y="32127"/>
                  </a:cubicBezTo>
                  <a:lnTo>
                    <a:pt x="48516" y="112429"/>
                  </a:lnTo>
                  <a:cubicBezTo>
                    <a:pt x="54078" y="122128"/>
                    <a:pt x="68199" y="126264"/>
                    <a:pt x="77755" y="120131"/>
                  </a:cubicBezTo>
                  <a:cubicBezTo>
                    <a:pt x="87312" y="113998"/>
                    <a:pt x="91305" y="101304"/>
                    <a:pt x="85458" y="90892"/>
                  </a:cubicBezTo>
                  <a:lnTo>
                    <a:pt x="85458" y="90892"/>
                  </a:lnTo>
                  <a:close/>
                </a:path>
              </a:pathLst>
            </a:custGeom>
            <a:grpFill/>
            <a:ln w="13990" cap="flat">
              <a:noFill/>
              <a:prstDash val="solid"/>
              <a:miter/>
            </a:ln>
          </p:spPr>
          <p:txBody>
            <a:bodyPr rtlCol="0" anchor="ctr"/>
            <a:lstStyle/>
            <a:p>
              <a:endParaRPr lang="fr-CA"/>
            </a:p>
          </p:txBody>
        </p:sp>
        <p:sp>
          <p:nvSpPr>
            <p:cNvPr id="20" name="Forme libre : forme 19">
              <a:extLst>
                <a:ext uri="{FF2B5EF4-FFF2-40B4-BE49-F238E27FC236}">
                  <a16:creationId xmlns:a16="http://schemas.microsoft.com/office/drawing/2014/main" id="{06F5704D-DC78-C487-112F-2AE7B9C6E06F}"/>
                </a:ext>
              </a:extLst>
            </p:cNvPr>
            <p:cNvSpPr/>
            <p:nvPr/>
          </p:nvSpPr>
          <p:spPr>
            <a:xfrm>
              <a:off x="3952984" y="2088647"/>
              <a:ext cx="146507" cy="56681"/>
            </a:xfrm>
            <a:custGeom>
              <a:avLst/>
              <a:gdLst>
                <a:gd name="connsiteX0" fmla="*/ 131020 w 146507"/>
                <a:gd name="connsiteY0" fmla="*/ 14790 h 56681"/>
                <a:gd name="connsiteX1" fmla="*/ 26898 w 146507"/>
                <a:gd name="connsiteY1" fmla="*/ 527 h 56681"/>
                <a:gd name="connsiteX2" fmla="*/ 10353 w 146507"/>
                <a:gd name="connsiteY2" fmla="*/ 2667 h 56681"/>
                <a:gd name="connsiteX3" fmla="*/ 511 w 146507"/>
                <a:gd name="connsiteY3" fmla="*/ 15504 h 56681"/>
                <a:gd name="connsiteX4" fmla="*/ 15488 w 146507"/>
                <a:gd name="connsiteY4" fmla="*/ 41891 h 56681"/>
                <a:gd name="connsiteX5" fmla="*/ 119609 w 146507"/>
                <a:gd name="connsiteY5" fmla="*/ 56154 h 56681"/>
                <a:gd name="connsiteX6" fmla="*/ 136155 w 146507"/>
                <a:gd name="connsiteY6" fmla="*/ 54014 h 56681"/>
                <a:gd name="connsiteX7" fmla="*/ 145996 w 146507"/>
                <a:gd name="connsiteY7" fmla="*/ 41177 h 56681"/>
                <a:gd name="connsiteX8" fmla="*/ 131020 w 146507"/>
                <a:gd name="connsiteY8" fmla="*/ 14790 h 56681"/>
                <a:gd name="connsiteX9" fmla="*/ 131020 w 146507"/>
                <a:gd name="connsiteY9" fmla="*/ 14790 h 56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6507" h="56681">
                  <a:moveTo>
                    <a:pt x="131020" y="14790"/>
                  </a:moveTo>
                  <a:cubicBezTo>
                    <a:pt x="96360" y="10084"/>
                    <a:pt x="61701" y="5377"/>
                    <a:pt x="26898" y="527"/>
                  </a:cubicBezTo>
                  <a:cubicBezTo>
                    <a:pt x="20908" y="-329"/>
                    <a:pt x="15773" y="-471"/>
                    <a:pt x="10353" y="2667"/>
                  </a:cubicBezTo>
                  <a:cubicBezTo>
                    <a:pt x="5931" y="5234"/>
                    <a:pt x="1652" y="10369"/>
                    <a:pt x="511" y="15504"/>
                  </a:cubicBezTo>
                  <a:cubicBezTo>
                    <a:pt x="-1771" y="25488"/>
                    <a:pt x="3649" y="40179"/>
                    <a:pt x="15488" y="41891"/>
                  </a:cubicBezTo>
                  <a:lnTo>
                    <a:pt x="119609" y="56154"/>
                  </a:lnTo>
                  <a:cubicBezTo>
                    <a:pt x="125600" y="57010"/>
                    <a:pt x="130735" y="57152"/>
                    <a:pt x="136155" y="54014"/>
                  </a:cubicBezTo>
                  <a:cubicBezTo>
                    <a:pt x="140576" y="51447"/>
                    <a:pt x="144855" y="46312"/>
                    <a:pt x="145996" y="41177"/>
                  </a:cubicBezTo>
                  <a:cubicBezTo>
                    <a:pt x="148278" y="31193"/>
                    <a:pt x="142858" y="16502"/>
                    <a:pt x="131020" y="14790"/>
                  </a:cubicBezTo>
                  <a:lnTo>
                    <a:pt x="131020" y="14790"/>
                  </a:lnTo>
                  <a:close/>
                </a:path>
              </a:pathLst>
            </a:custGeom>
            <a:grpFill/>
            <a:ln w="13990" cap="flat">
              <a:noFill/>
              <a:prstDash val="solid"/>
              <a:miter/>
            </a:ln>
          </p:spPr>
          <p:txBody>
            <a:bodyPr rtlCol="0" anchor="ctr"/>
            <a:lstStyle/>
            <a:p>
              <a:endParaRPr lang="fr-CA"/>
            </a:p>
          </p:txBody>
        </p:sp>
        <p:sp>
          <p:nvSpPr>
            <p:cNvPr id="21" name="Forme libre : forme 20">
              <a:extLst>
                <a:ext uri="{FF2B5EF4-FFF2-40B4-BE49-F238E27FC236}">
                  <a16:creationId xmlns:a16="http://schemas.microsoft.com/office/drawing/2014/main" id="{3AB704DF-7ADA-F71F-24D6-A4EFA94813CF}"/>
                </a:ext>
              </a:extLst>
            </p:cNvPr>
            <p:cNvSpPr/>
            <p:nvPr/>
          </p:nvSpPr>
          <p:spPr>
            <a:xfrm rot="19470481">
              <a:off x="4008897" y="2177580"/>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sp>
          <p:nvSpPr>
            <p:cNvPr id="22" name="Forme libre : forme 21">
              <a:extLst>
                <a:ext uri="{FF2B5EF4-FFF2-40B4-BE49-F238E27FC236}">
                  <a16:creationId xmlns:a16="http://schemas.microsoft.com/office/drawing/2014/main" id="{84951264-E2F8-BA2D-8F22-FC69E30E16B4}"/>
                </a:ext>
              </a:extLst>
            </p:cNvPr>
            <p:cNvSpPr/>
            <p:nvPr/>
          </p:nvSpPr>
          <p:spPr>
            <a:xfrm rot="19645284">
              <a:off x="4222460" y="2136889"/>
              <a:ext cx="45719" cy="185584"/>
            </a:xfrm>
            <a:custGeom>
              <a:avLst/>
              <a:gdLst>
                <a:gd name="connsiteX0" fmla="*/ 43646 w 43646"/>
                <a:gd name="connsiteY0" fmla="*/ 213485 h 234130"/>
                <a:gd name="connsiteX1" fmla="*/ 42790 w 43646"/>
                <a:gd name="connsiteY1" fmla="*/ 20646 h 234130"/>
                <a:gd name="connsiteX2" fmla="*/ 0 w 43646"/>
                <a:gd name="connsiteY2" fmla="*/ 20646 h 234130"/>
                <a:gd name="connsiteX3" fmla="*/ 856 w 43646"/>
                <a:gd name="connsiteY3" fmla="*/ 213485 h 234130"/>
                <a:gd name="connsiteX4" fmla="*/ 43646 w 43646"/>
                <a:gd name="connsiteY4" fmla="*/ 213485 h 234130"/>
                <a:gd name="connsiteX5" fmla="*/ 43646 w 43646"/>
                <a:gd name="connsiteY5" fmla="*/ 213485 h 234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646" h="234130">
                  <a:moveTo>
                    <a:pt x="43646" y="213485"/>
                  </a:moveTo>
                  <a:lnTo>
                    <a:pt x="42790" y="20646"/>
                  </a:lnTo>
                  <a:cubicBezTo>
                    <a:pt x="42790" y="-6882"/>
                    <a:pt x="-142" y="-6882"/>
                    <a:pt x="0" y="20646"/>
                  </a:cubicBezTo>
                  <a:lnTo>
                    <a:pt x="856" y="213485"/>
                  </a:lnTo>
                  <a:cubicBezTo>
                    <a:pt x="856" y="241013"/>
                    <a:pt x="43788" y="241013"/>
                    <a:pt x="43646" y="213485"/>
                  </a:cubicBezTo>
                  <a:lnTo>
                    <a:pt x="43646" y="213485"/>
                  </a:lnTo>
                  <a:close/>
                </a:path>
              </a:pathLst>
            </a:custGeom>
            <a:grpFill/>
            <a:ln w="13990" cap="flat">
              <a:noFill/>
              <a:prstDash val="solid"/>
              <a:miter/>
            </a:ln>
          </p:spPr>
          <p:txBody>
            <a:bodyPr rtlCol="0" anchor="ctr"/>
            <a:lstStyle/>
            <a:p>
              <a:endParaRPr lang="fr-CA"/>
            </a:p>
          </p:txBody>
        </p:sp>
        <p:sp>
          <p:nvSpPr>
            <p:cNvPr id="23" name="Forme libre : forme 22">
              <a:extLst>
                <a:ext uri="{FF2B5EF4-FFF2-40B4-BE49-F238E27FC236}">
                  <a16:creationId xmlns:a16="http://schemas.microsoft.com/office/drawing/2014/main" id="{AFDE8399-01DA-5A34-D558-BD2E5934A6A7}"/>
                </a:ext>
              </a:extLst>
            </p:cNvPr>
            <p:cNvSpPr/>
            <p:nvPr/>
          </p:nvSpPr>
          <p:spPr>
            <a:xfrm rot="17218152">
              <a:off x="4089103" y="2210243"/>
              <a:ext cx="143091" cy="72898"/>
            </a:xfrm>
            <a:custGeom>
              <a:avLst/>
              <a:gdLst>
                <a:gd name="connsiteX0" fmla="*/ 115833 w 143091"/>
                <a:gd name="connsiteY0" fmla="*/ 862 h 72898"/>
                <a:gd name="connsiteX1" fmla="*/ 15848 w 143091"/>
                <a:gd name="connsiteY1" fmla="*/ 30672 h 72898"/>
                <a:gd name="connsiteX2" fmla="*/ 872 w 143091"/>
                <a:gd name="connsiteY2" fmla="*/ 57059 h 72898"/>
                <a:gd name="connsiteX3" fmla="*/ 27259 w 143091"/>
                <a:gd name="connsiteY3" fmla="*/ 72036 h 72898"/>
                <a:gd name="connsiteX4" fmla="*/ 127244 w 143091"/>
                <a:gd name="connsiteY4" fmla="*/ 42226 h 72898"/>
                <a:gd name="connsiteX5" fmla="*/ 142220 w 143091"/>
                <a:gd name="connsiteY5" fmla="*/ 15839 h 72898"/>
                <a:gd name="connsiteX6" fmla="*/ 115833 w 143091"/>
                <a:gd name="connsiteY6" fmla="*/ 862 h 72898"/>
                <a:gd name="connsiteX7" fmla="*/ 115833 w 143091"/>
                <a:gd name="connsiteY7" fmla="*/ 862 h 72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091" h="72898">
                  <a:moveTo>
                    <a:pt x="115833" y="862"/>
                  </a:moveTo>
                  <a:cubicBezTo>
                    <a:pt x="82457" y="10847"/>
                    <a:pt x="49081" y="20831"/>
                    <a:pt x="15848" y="30672"/>
                  </a:cubicBezTo>
                  <a:cubicBezTo>
                    <a:pt x="5151" y="33810"/>
                    <a:pt x="-2694" y="45791"/>
                    <a:pt x="872" y="57059"/>
                  </a:cubicBezTo>
                  <a:cubicBezTo>
                    <a:pt x="4437" y="68327"/>
                    <a:pt x="15705" y="75459"/>
                    <a:pt x="27259" y="72036"/>
                  </a:cubicBezTo>
                  <a:cubicBezTo>
                    <a:pt x="60635" y="62052"/>
                    <a:pt x="94010" y="52067"/>
                    <a:pt x="127244" y="42226"/>
                  </a:cubicBezTo>
                  <a:cubicBezTo>
                    <a:pt x="137941" y="39088"/>
                    <a:pt x="145786" y="27107"/>
                    <a:pt x="142220" y="15839"/>
                  </a:cubicBezTo>
                  <a:cubicBezTo>
                    <a:pt x="138654" y="4571"/>
                    <a:pt x="127386" y="-2561"/>
                    <a:pt x="115833" y="862"/>
                  </a:cubicBezTo>
                  <a:lnTo>
                    <a:pt x="115833" y="862"/>
                  </a:lnTo>
                  <a:close/>
                </a:path>
              </a:pathLst>
            </a:custGeom>
            <a:grpFill/>
            <a:ln w="13990" cap="flat">
              <a:noFill/>
              <a:prstDash val="solid"/>
              <a:miter/>
            </a:ln>
          </p:spPr>
          <p:txBody>
            <a:bodyPr rtlCol="0" anchor="ctr"/>
            <a:lstStyle/>
            <a:p>
              <a:endParaRPr lang="fr-CA"/>
            </a:p>
          </p:txBody>
        </p:sp>
      </p:grpSp>
    </p:spTree>
    <p:extLst>
      <p:ext uri="{BB962C8B-B14F-4D97-AF65-F5344CB8AC3E}">
        <p14:creationId xmlns:p14="http://schemas.microsoft.com/office/powerpoint/2010/main" val="20499813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2.xml"/><Relationship Id="rId7"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340F317-FB3A-FA34-4126-6B966C6D0C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A281E4A4-A194-6CF0-25EE-D5D7C79F6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AFBF6C21-F8E8-0859-ACA2-76FF38CF31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73DCC-0EFD-4BC5-98C2-8072D4F1116F}"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21F1FBCB-5BCF-9F00-AD2D-5411E0E3BAE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483D9F7-8205-ACAF-F624-0D10FE1163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8ABA5-5484-49AE-B20E-9F6BBE4717A5}" type="slidenum">
              <a:rPr lang="fr-CA" smtClean="0"/>
              <a:t>‹N°›</a:t>
            </a:fld>
            <a:endParaRPr lang="fr-CA"/>
          </a:p>
        </p:txBody>
      </p:sp>
    </p:spTree>
    <p:extLst>
      <p:ext uri="{BB962C8B-B14F-4D97-AF65-F5344CB8AC3E}">
        <p14:creationId xmlns:p14="http://schemas.microsoft.com/office/powerpoint/2010/main" val="2850351615"/>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4" r:id="rId4"/>
    <p:sldLayoutId id="2147483774" r:id="rId5"/>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DF0ECE77-948A-C8BB-8888-5BC45202AD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40A414AB-1D28-400F-4D6F-32492D5342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A070A3D4-2A92-C65D-1E1D-6DA18BA8CE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660E8-1A6B-4163-A842-7A145D9F1469}"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882361F5-9BF4-BB93-1CC8-930F1F0F57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B10AD0BD-5C47-B528-BC6F-B8224569714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8C41C-673F-4EFF-AB29-14469EDC1454}" type="slidenum">
              <a:rPr lang="fr-CA" smtClean="0"/>
              <a:t>‹N°›</a:t>
            </a:fld>
            <a:endParaRPr lang="fr-CA"/>
          </a:p>
        </p:txBody>
      </p:sp>
    </p:spTree>
    <p:extLst>
      <p:ext uri="{BB962C8B-B14F-4D97-AF65-F5344CB8AC3E}">
        <p14:creationId xmlns:p14="http://schemas.microsoft.com/office/powerpoint/2010/main" val="78174710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12" r:id="rId3"/>
    <p:sldLayoutId id="2147483708" r:id="rId4"/>
    <p:sldLayoutId id="2147483713" r:id="rId5"/>
    <p:sldLayoutId id="2147483709" r:id="rId6"/>
    <p:sldLayoutId id="2147483714"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24F2AE50-3FF6-7860-E0AE-FE74A0FCAFB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03B69BBD-A303-D476-7C06-9B24C2365AE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fr-CA" dirty="0"/>
          </a:p>
        </p:txBody>
      </p:sp>
      <p:sp>
        <p:nvSpPr>
          <p:cNvPr id="4" name="Espace réservé de la date 3">
            <a:extLst>
              <a:ext uri="{FF2B5EF4-FFF2-40B4-BE49-F238E27FC236}">
                <a16:creationId xmlns:a16="http://schemas.microsoft.com/office/drawing/2014/main" id="{9C5B6304-EE27-B889-D0E7-3AC13AC262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4934EA-7B5F-4A8D-9DFE-2D611824E1CD}"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B3FAA8D5-3C4B-3FD1-F343-1AACBB0D94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7C0167CC-B534-2AAE-96EB-177FC1BB96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E94EB-0976-4A7D-A387-CFB7C0D0CC74}" type="slidenum">
              <a:rPr lang="fr-CA" smtClean="0"/>
              <a:t>‹N°›</a:t>
            </a:fld>
            <a:endParaRPr lang="fr-CA"/>
          </a:p>
        </p:txBody>
      </p:sp>
    </p:spTree>
    <p:extLst>
      <p:ext uri="{BB962C8B-B14F-4D97-AF65-F5344CB8AC3E}">
        <p14:creationId xmlns:p14="http://schemas.microsoft.com/office/powerpoint/2010/main" val="2532891818"/>
      </p:ext>
    </p:extLst>
  </p:cSld>
  <p:clrMap bg1="lt1" tx1="dk1" bg2="lt2" tx2="dk2" accent1="accent1" accent2="accent2" accent3="accent3" accent4="accent4" accent5="accent5" accent6="accent6" hlink="hlink" folHlink="folHlink"/>
  <p:sldLayoutIdLst>
    <p:sldLayoutId id="2147483736" r:id="rId1"/>
    <p:sldLayoutId id="2147483744" r:id="rId2"/>
    <p:sldLayoutId id="2147483748" r:id="rId3"/>
    <p:sldLayoutId id="2147483749" r:id="rId4"/>
    <p:sldLayoutId id="2147483743" r:id="rId5"/>
    <p:sldLayoutId id="2147483747" r:id="rId6"/>
    <p:sldLayoutId id="2147483775" r:id="rId7"/>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337292C1-BF18-0DDC-BF11-D8EDDF419B2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6FA9CC1D-1CBC-A8F1-4FD8-B3FD757FF7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5798CD2-A2CA-00EF-2296-7AB3E3C55AD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F8F666-31D8-4393-86DF-286A2A811B62}"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E1DEC164-2E24-C966-898A-2CF1B90144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F35B723E-EF16-C594-2F12-5D8F97E87A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B5D152-FD49-49F4-9CC8-2F6489B505BA}" type="slidenum">
              <a:rPr lang="fr-CA" smtClean="0"/>
              <a:t>‹N°›</a:t>
            </a:fld>
            <a:endParaRPr lang="fr-CA"/>
          </a:p>
        </p:txBody>
      </p:sp>
      <p:sp>
        <p:nvSpPr>
          <p:cNvPr id="7" name="Espace réservé du contenu 9">
            <a:extLst>
              <a:ext uri="{FF2B5EF4-FFF2-40B4-BE49-F238E27FC236}">
                <a16:creationId xmlns:a16="http://schemas.microsoft.com/office/drawing/2014/main" id="{5B6D098B-71F7-8614-3951-8DD43C1B64F9}"/>
              </a:ext>
            </a:extLst>
          </p:cNvPr>
          <p:cNvSpPr txBox="1">
            <a:spLocks/>
          </p:cNvSpPr>
          <p:nvPr userDrawn="1"/>
        </p:nvSpPr>
        <p:spPr>
          <a:xfrm>
            <a:off x="9609737" y="6492873"/>
            <a:ext cx="2805112" cy="365125"/>
          </a:xfrm>
          <a:prstGeom prst="rect">
            <a:avLst/>
          </a:prstGeom>
        </p:spPr>
        <p:txBody>
          <a:bodyPr>
            <a:normAutofit/>
          </a:bodyPr>
          <a:lstStyle>
            <a:lvl1pPr marL="0" indent="0" algn="l" defTabSz="914377" rtl="0" eaLnBrk="1" latinLnBrk="0" hangingPunct="1">
              <a:lnSpc>
                <a:spcPct val="90000"/>
              </a:lnSpc>
              <a:spcBef>
                <a:spcPts val="1000"/>
              </a:spcBef>
              <a:buFont typeface="Arial" panose="020B0604020202020204" pitchFamily="34" charset="0"/>
              <a:buNone/>
              <a:defRPr sz="1000" kern="1200">
                <a:solidFill>
                  <a:srgbClr val="ADAAE1"/>
                </a:solidFill>
                <a:latin typeface="Montserrat Medium" panose="00000600000000000000" pitchFamily="2"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rgbClr val="3D2056"/>
                </a:solidFill>
                <a:latin typeface="Montserrat Medium" panose="00000600000000000000" pitchFamily="2"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rgbClr val="3D2056"/>
                </a:solidFill>
                <a:latin typeface="Montserrat Medium" panose="00000600000000000000" pitchFamily="2"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rgbClr val="3D2056"/>
                </a:solidFill>
                <a:latin typeface="Montserrat Medium" panose="00000600000000000000" pitchFamily="2"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CA" dirty="0">
                <a:solidFill>
                  <a:srgbClr val="969696"/>
                </a:solidFill>
                <a:latin typeface="Aptos" panose="020B0004020202020204" pitchFamily="34" charset="0"/>
              </a:rPr>
              <a:t>Tous droits réservés © ÉquiLibre</a:t>
            </a:r>
          </a:p>
        </p:txBody>
      </p:sp>
      <p:pic>
        <p:nvPicPr>
          <p:cNvPr id="8" name="Image 7" descr="Une image contenant Graphique, graphisme, créativité, conception&#10;&#10;Description générée automatiquement">
            <a:extLst>
              <a:ext uri="{FF2B5EF4-FFF2-40B4-BE49-F238E27FC236}">
                <a16:creationId xmlns:a16="http://schemas.microsoft.com/office/drawing/2014/main" id="{DFA323C5-87CB-9D7C-FD25-E0E2F8AEEDD9}"/>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85313" y="6317771"/>
            <a:ext cx="960408" cy="540229"/>
          </a:xfrm>
          <a:prstGeom prst="rect">
            <a:avLst/>
          </a:prstGeom>
        </p:spPr>
      </p:pic>
    </p:spTree>
    <p:extLst>
      <p:ext uri="{BB962C8B-B14F-4D97-AF65-F5344CB8AC3E}">
        <p14:creationId xmlns:p14="http://schemas.microsoft.com/office/powerpoint/2010/main" val="504856512"/>
      </p:ext>
    </p:extLst>
  </p:cSld>
  <p:clrMap bg1="lt1" tx1="dk1" bg2="lt2" tx2="dk2" accent1="accent1" accent2="accent2" accent3="accent3" accent4="accent4" accent5="accent5" accent6="accent6" hlink="hlink" folHlink="folHlink"/>
  <p:sldLayoutIdLst>
    <p:sldLayoutId id="2147483756" r:id="rId1"/>
    <p:sldLayoutId id="2147483759" r:id="rId2"/>
    <p:sldLayoutId id="2147483760" r:id="rId3"/>
    <p:sldLayoutId id="2147483761" r:id="rId4"/>
    <p:sldLayoutId id="2147483762" r:id="rId5"/>
    <p:sldLayoutId id="2147483763" r:id="rId6"/>
  </p:sldLayoutIdLst>
  <p:txStyles>
    <p:titleStyle>
      <a:lvl1pPr algn="l" defTabSz="914400" rtl="0" eaLnBrk="1" latinLnBrk="0" hangingPunct="1">
        <a:lnSpc>
          <a:spcPct val="90000"/>
        </a:lnSpc>
        <a:spcBef>
          <a:spcPct val="0"/>
        </a:spcBef>
        <a:buNone/>
        <a:defRPr sz="4400" kern="1200">
          <a:solidFill>
            <a:schemeClr val="tx1"/>
          </a:solidFill>
          <a:latin typeface="Montserrat Black" panose="00000A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FC63668-1C09-3A2E-F93B-936183B705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1FD93211-DC5A-ECE7-C49A-886A63F7D8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B63205EA-8E48-FE96-4089-54A6361425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FF964-545E-482D-AB69-182DD19FDCC0}" type="datetimeFigureOut">
              <a:rPr lang="fr-CA" smtClean="0"/>
              <a:t>2025-03-20</a:t>
            </a:fld>
            <a:endParaRPr lang="fr-CA"/>
          </a:p>
        </p:txBody>
      </p:sp>
      <p:sp>
        <p:nvSpPr>
          <p:cNvPr id="5" name="Espace réservé du pied de page 4">
            <a:extLst>
              <a:ext uri="{FF2B5EF4-FFF2-40B4-BE49-F238E27FC236}">
                <a16:creationId xmlns:a16="http://schemas.microsoft.com/office/drawing/2014/main" id="{515E8F9F-127C-DDE9-5FA0-95AA02B5F3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6ECA038E-159F-90BC-2D60-16EE5C7707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2F980-2C14-4897-8686-0602B80ABC95}" type="slidenum">
              <a:rPr lang="fr-CA" smtClean="0"/>
              <a:t>‹N°›</a:t>
            </a:fld>
            <a:endParaRPr lang="fr-CA"/>
          </a:p>
        </p:txBody>
      </p:sp>
    </p:spTree>
    <p:extLst>
      <p:ext uri="{BB962C8B-B14F-4D97-AF65-F5344CB8AC3E}">
        <p14:creationId xmlns:p14="http://schemas.microsoft.com/office/powerpoint/2010/main" val="3787006935"/>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ptos" panose="020B00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ptos" panose="020B00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ptos" panose="020B00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ptos" panose="020B00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23.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1.xml"/><Relationship Id="rId5" Type="http://schemas.openxmlformats.org/officeDocument/2006/relationships/slideLayout" Target="../slideLayouts/slideLayout3.xml"/><Relationship Id="rId4" Type="http://schemas.openxmlformats.org/officeDocument/2006/relationships/tags" Target="../tags/tag19.xml"/></Relationships>
</file>

<file path=ppt/slides/_rels/slide10.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notesSlide" Target="../notesSlides/notesSlide8.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Layout" Target="../slideLayouts/slideLayout15.xml"/><Relationship Id="rId5" Type="http://schemas.openxmlformats.org/officeDocument/2006/relationships/tags" Target="../tags/tag72.xml"/><Relationship Id="rId4" Type="http://schemas.openxmlformats.org/officeDocument/2006/relationships/tags" Target="../tags/tag71.xml"/></Relationships>
</file>

<file path=ppt/slides/_rels/slide11.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notesSlide" Target="../notesSlides/notesSlide9.xml"/><Relationship Id="rId5" Type="http://schemas.openxmlformats.org/officeDocument/2006/relationships/slideLayout" Target="../slideLayouts/slideLayout15.xml"/><Relationship Id="rId4" Type="http://schemas.openxmlformats.org/officeDocument/2006/relationships/tags" Target="../tags/tag76.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tags" Target="../tags/tag79.xml"/><Relationship Id="rId7" Type="http://schemas.openxmlformats.org/officeDocument/2006/relationships/tags" Target="../tags/tag83.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 Id="rId9"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8" Type="http://schemas.openxmlformats.org/officeDocument/2006/relationships/tags" Target="../tags/tag91.xml"/><Relationship Id="rId3" Type="http://schemas.openxmlformats.org/officeDocument/2006/relationships/tags" Target="../tags/tag86.xml"/><Relationship Id="rId7" Type="http://schemas.openxmlformats.org/officeDocument/2006/relationships/tags" Target="../tags/tag90.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11" Type="http://schemas.openxmlformats.org/officeDocument/2006/relationships/notesSlide" Target="../notesSlides/notesSlide11.xml"/><Relationship Id="rId5" Type="http://schemas.openxmlformats.org/officeDocument/2006/relationships/tags" Target="../tags/tag88.xml"/><Relationship Id="rId10" Type="http://schemas.openxmlformats.org/officeDocument/2006/relationships/slideLayout" Target="../slideLayouts/slideLayout15.xml"/><Relationship Id="rId4" Type="http://schemas.openxmlformats.org/officeDocument/2006/relationships/tags" Target="../tags/tag87.xml"/><Relationship Id="rId9" Type="http://schemas.openxmlformats.org/officeDocument/2006/relationships/tags" Target="../tags/tag92.xml"/></Relationships>
</file>

<file path=ppt/slides/_rels/slide14.xml.rels><?xml version="1.0" encoding="UTF-8" standalone="yes"?>
<Relationships xmlns="http://schemas.openxmlformats.org/package/2006/relationships"><Relationship Id="rId3" Type="http://schemas.openxmlformats.org/officeDocument/2006/relationships/tags" Target="../tags/tag95.xml"/><Relationship Id="rId7" Type="http://schemas.openxmlformats.org/officeDocument/2006/relationships/notesSlide" Target="../notesSlides/notesSlide12.xml"/><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slideLayout" Target="../slideLayouts/slideLayout18.xml"/><Relationship Id="rId5" Type="http://schemas.openxmlformats.org/officeDocument/2006/relationships/tags" Target="../tags/tag97.xml"/><Relationship Id="rId4" Type="http://schemas.openxmlformats.org/officeDocument/2006/relationships/tags" Target="../tags/tag9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9.xml"/><Relationship Id="rId1" Type="http://schemas.openxmlformats.org/officeDocument/2006/relationships/tags" Target="../tags/tag98.xml"/><Relationship Id="rId5" Type="http://schemas.openxmlformats.org/officeDocument/2006/relationships/image" Target="../media/image29.png"/><Relationship Id="rId4" Type="http://schemas.openxmlformats.org/officeDocument/2006/relationships/hyperlink" Target="https://equilibre.ca/images/equilibre/librairy/mon-commentaire-vaut-il-la-peine" TargetMode="External"/></Relationships>
</file>

<file path=ppt/slides/_rels/slide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5.xml"/><Relationship Id="rId5" Type="http://schemas.openxmlformats.org/officeDocument/2006/relationships/tags" Target="../tags/tag24.xml"/><Relationship Id="rId4" Type="http://schemas.openxmlformats.org/officeDocument/2006/relationships/tags" Target="../tags/tag23.xml"/></Relationships>
</file>

<file path=ppt/slides/_rels/slide3.xml.rels><?xml version="1.0" encoding="UTF-8" standalone="yes"?>
<Relationships xmlns="http://schemas.openxmlformats.org/package/2006/relationships"><Relationship Id="rId8" Type="http://schemas.openxmlformats.org/officeDocument/2006/relationships/hyperlink" Target="https://www.teljeunes.com/" TargetMode="External"/><Relationship Id="rId3" Type="http://schemas.openxmlformats.org/officeDocument/2006/relationships/tags" Target="../tags/tag27.xml"/><Relationship Id="rId7" Type="http://schemas.openxmlformats.org/officeDocument/2006/relationships/hyperlink" Target="https://jeunessejecoute.ca/" TargetMode="Externa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hyperlink" Target="https://anebquebec.com/" TargetMode="External"/><Relationship Id="rId5" Type="http://schemas.openxmlformats.org/officeDocument/2006/relationships/slideLayout" Target="../slideLayouts/slideLayout15.xml"/><Relationship Id="rId4" Type="http://schemas.openxmlformats.org/officeDocument/2006/relationships/tags" Target="../tags/tag28.xml"/></Relationships>
</file>

<file path=ppt/slides/_rels/slide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tags" Target="../tags/tag31.xml"/><Relationship Id="rId7" Type="http://schemas.openxmlformats.org/officeDocument/2006/relationships/hyperlink" Target="https://www.youtube.com/shorts/bh8hnOXgR9g" TargetMode="Externa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notesSlide" Target="../notesSlides/notesSlide2.xml"/><Relationship Id="rId5" Type="http://schemas.openxmlformats.org/officeDocument/2006/relationships/slideLayout" Target="../slideLayouts/slideLayout15.xml"/><Relationship Id="rId4" Type="http://schemas.openxmlformats.org/officeDocument/2006/relationships/tags" Target="../tags/tag32.xml"/></Relationships>
</file>

<file path=ppt/slides/_rels/slide5.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image" Target="../media/image25.png"/><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notesSlide" Target="../notesSlides/notesSlide3.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slideLayout" Target="../slideLayouts/slideLayout15.xml"/><Relationship Id="rId5" Type="http://schemas.openxmlformats.org/officeDocument/2006/relationships/tags" Target="../tags/tag3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45.xml"/><Relationship Id="rId7" Type="http://schemas.openxmlformats.org/officeDocument/2006/relationships/hyperlink" Target="https://www.youtube.com/shorts/o0aYU5OhZpE" TargetMode="Externa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notesSlide" Target="../notesSlides/notesSlide4.xml"/><Relationship Id="rId5" Type="http://schemas.openxmlformats.org/officeDocument/2006/relationships/slideLayout" Target="../slideLayouts/slideLayout15.xml"/><Relationship Id="rId4" Type="http://schemas.openxmlformats.org/officeDocument/2006/relationships/tags" Target="../tags/tag46.xml"/></Relationships>
</file>

<file path=ppt/slides/_rels/slide7.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slideLayout" Target="../slideLayouts/slideLayout15.xml"/><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tags" Target="../tags/tag5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0" Type="http://schemas.openxmlformats.org/officeDocument/2006/relationships/tags" Target="../tags/tag56.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61.xml"/><Relationship Id="rId7" Type="http://schemas.openxmlformats.org/officeDocument/2006/relationships/slideLayout" Target="../slideLayouts/slideLayout15.xml"/><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s>
</file>

<file path=ppt/slides/_rels/slide9.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image" Target="../media/image28.pn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hyperlink" Target="https://www.youtube.com/watch?v=VVpOPGQxRmk" TargetMode="External"/><Relationship Id="rId5" Type="http://schemas.openxmlformats.org/officeDocument/2006/relationships/notesSlide" Target="../notesSlides/notesSlide7.xml"/><Relationship Id="rId4"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10EECAEE-FD3F-8D2E-FE60-D2B0D487758D}"/>
              </a:ext>
            </a:extLst>
          </p:cNvPr>
          <p:cNvSpPr>
            <a:spLocks noGrp="1"/>
          </p:cNvSpPr>
          <p:nvPr>
            <p:ph type="body" sz="quarter" idx="13"/>
            <p:custDataLst>
              <p:tags r:id="rId1"/>
            </p:custDataLst>
          </p:nvPr>
        </p:nvSpPr>
        <p:spPr/>
        <p:txBody>
          <a:bodyPr/>
          <a:lstStyle/>
          <a:p>
            <a:endParaRPr lang="fr-CA"/>
          </a:p>
        </p:txBody>
      </p:sp>
      <p:sp>
        <p:nvSpPr>
          <p:cNvPr id="5" name="Titre 1">
            <a:extLst>
              <a:ext uri="{FF2B5EF4-FFF2-40B4-BE49-F238E27FC236}">
                <a16:creationId xmlns:a16="http://schemas.microsoft.com/office/drawing/2014/main" id="{BD3FCCEF-DF57-9C43-A485-C5956B950D0E}"/>
              </a:ext>
            </a:extLst>
          </p:cNvPr>
          <p:cNvSpPr txBox="1">
            <a:spLocks/>
          </p:cNvSpPr>
          <p:nvPr>
            <p:custDataLst>
              <p:tags r:id="rId2"/>
            </p:custDataLst>
          </p:nvPr>
        </p:nvSpPr>
        <p:spPr>
          <a:xfrm>
            <a:off x="1382596" y="2519489"/>
            <a:ext cx="9426805" cy="28797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rgbClr val="4AA3AB"/>
                </a:solidFill>
                <a:latin typeface="Montserrat Black" panose="00000A00000000000000" pitchFamily="2" charset="0"/>
                <a:ea typeface="+mj-ea"/>
                <a:cs typeface="+mj-cs"/>
              </a:defRPr>
            </a:lvl1pPr>
          </a:lstStyle>
          <a:p>
            <a:r>
              <a:rPr lang="fr-CA" sz="5400" dirty="0">
                <a:solidFill>
                  <a:srgbClr val="006280"/>
                </a:solidFill>
                <a:latin typeface="Montserrat Black"/>
              </a:rPr>
              <a:t>Le poids et l’apparence : </a:t>
            </a:r>
            <a:endParaRPr lang="fr-CA" sz="5400" dirty="0">
              <a:solidFill>
                <a:srgbClr val="006280"/>
              </a:solidFill>
            </a:endParaRPr>
          </a:p>
          <a:p>
            <a:r>
              <a:rPr lang="fr-CA" dirty="0">
                <a:ln>
                  <a:solidFill>
                    <a:srgbClr val="3D2056"/>
                  </a:solidFill>
                </a:ln>
                <a:solidFill>
                  <a:srgbClr val="FFFFFF"/>
                </a:solidFill>
                <a:latin typeface="Montserrat Black"/>
              </a:rPr>
              <a:t>sans commentaire!</a:t>
            </a:r>
          </a:p>
        </p:txBody>
      </p:sp>
      <p:pic>
        <p:nvPicPr>
          <p:cNvPr id="9" name="Image 8" descr="Une image contenant cercle, Police, logo, texte&#10;&#10;Description générée automatiquement">
            <a:extLst>
              <a:ext uri="{FF2B5EF4-FFF2-40B4-BE49-F238E27FC236}">
                <a16:creationId xmlns:a16="http://schemas.microsoft.com/office/drawing/2014/main" id="{60C3711E-8E3F-5F21-C8C1-F75C2C50C6B2}"/>
              </a:ext>
            </a:extLst>
          </p:cNvPr>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3437095" y="-708342"/>
            <a:ext cx="5317805" cy="5316918"/>
          </a:xfrm>
          <a:prstGeom prst="rect">
            <a:avLst/>
          </a:prstGeom>
        </p:spPr>
      </p:pic>
      <p:sp>
        <p:nvSpPr>
          <p:cNvPr id="2" name="ZoneTexte 1">
            <a:extLst>
              <a:ext uri="{FF2B5EF4-FFF2-40B4-BE49-F238E27FC236}">
                <a16:creationId xmlns:a16="http://schemas.microsoft.com/office/drawing/2014/main" id="{FAE015C8-C135-DA2C-CED5-3C244E4EFD80}"/>
              </a:ext>
            </a:extLst>
          </p:cNvPr>
          <p:cNvSpPr txBox="1"/>
          <p:nvPr>
            <p:custDataLst>
              <p:tags r:id="rId4"/>
            </p:custDataLst>
          </p:nvPr>
        </p:nvSpPr>
        <p:spPr>
          <a:xfrm>
            <a:off x="0" y="0"/>
            <a:ext cx="3810000" cy="1270000"/>
          </a:xfrm>
          <a:prstGeom prst="rect">
            <a:avLst/>
          </a:prstGeom>
          <a:noFill/>
        </p:spPr>
        <p:txBody>
          <a:bodyPr vert="horz" rtlCol="0">
            <a:spAutoFit/>
          </a:bodyPr>
          <a:lstStyle/>
          <a:p>
            <a:endParaRPr lang="fr-CA"/>
          </a:p>
        </p:txBody>
      </p:sp>
    </p:spTree>
    <p:extLst>
      <p:ext uri="{BB962C8B-B14F-4D97-AF65-F5344CB8AC3E}">
        <p14:creationId xmlns:p14="http://schemas.microsoft.com/office/powerpoint/2010/main" val="28512374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A4E12-987A-593D-287A-DA6F003E13D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314A4031-7CA2-A035-0758-1D95830EDE29}"/>
              </a:ext>
            </a:extLst>
          </p:cNvPr>
          <p:cNvSpPr>
            <a:spLocks noGrp="1"/>
          </p:cNvSpPr>
          <p:nvPr>
            <p:ph type="title"/>
            <p:custDataLst>
              <p:tags r:id="rId1"/>
            </p:custDataLst>
          </p:nvPr>
        </p:nvSpPr>
        <p:spPr>
          <a:xfrm>
            <a:off x="838200" y="236108"/>
            <a:ext cx="10515600" cy="1325563"/>
          </a:xfrm>
        </p:spPr>
        <p:txBody>
          <a:bodyPr>
            <a:normAutofit/>
          </a:bodyPr>
          <a:lstStyle/>
          <a:p>
            <a:r>
              <a:rPr lang="fr-CA" dirty="0">
                <a:solidFill>
                  <a:schemeClr val="tx1"/>
                </a:solidFill>
              </a:rPr>
              <a:t>Comment agir si je suis témoin </a:t>
            </a:r>
            <a:r>
              <a:rPr lang="fr-CA" sz="3200" dirty="0">
                <a:solidFill>
                  <a:schemeClr val="tx1"/>
                </a:solidFill>
              </a:rPr>
              <a:t>d’un commentaire sur le poids?</a:t>
            </a:r>
            <a:endParaRPr lang="fr-CA" dirty="0">
              <a:solidFill>
                <a:schemeClr val="tx1"/>
              </a:solidFill>
            </a:endParaRPr>
          </a:p>
        </p:txBody>
      </p:sp>
      <p:sp>
        <p:nvSpPr>
          <p:cNvPr id="12" name="Espace réservé du contenu 11">
            <a:extLst>
              <a:ext uri="{FF2B5EF4-FFF2-40B4-BE49-F238E27FC236}">
                <a16:creationId xmlns:a16="http://schemas.microsoft.com/office/drawing/2014/main" id="{56A75666-86A5-7B93-DCAF-920BAF3046A4}"/>
              </a:ext>
            </a:extLst>
          </p:cNvPr>
          <p:cNvSpPr>
            <a:spLocks noGrp="1"/>
          </p:cNvSpPr>
          <p:nvPr>
            <p:ph idx="1"/>
            <p:custDataLst>
              <p:tags r:id="rId2"/>
            </p:custDataLst>
          </p:nvPr>
        </p:nvSpPr>
        <p:spPr>
          <a:xfrm>
            <a:off x="838200" y="2225803"/>
            <a:ext cx="10515600" cy="5366854"/>
          </a:xfrm>
        </p:spPr>
        <p:txBody>
          <a:bodyPr vert="horz" lIns="91440" tIns="45720" rIns="91440" bIns="45720" rtlCol="0" anchor="t">
            <a:normAutofit/>
          </a:bodyPr>
          <a:lstStyle/>
          <a:p>
            <a:pPr marL="0" indent="0">
              <a:lnSpc>
                <a:spcPct val="120000"/>
              </a:lnSpc>
              <a:spcBef>
                <a:spcPts val="0"/>
              </a:spcBef>
              <a:spcAft>
                <a:spcPts val="600"/>
              </a:spcAft>
              <a:buNone/>
            </a:pPr>
            <a:r>
              <a:rPr lang="fr-CA" b="1" kern="100" dirty="0">
                <a:solidFill>
                  <a:schemeClr val="tx1"/>
                </a:solidFill>
                <a:effectLst/>
                <a:ea typeface="Calibri" panose="020F0502020204030204" pitchFamily="34" charset="0"/>
                <a:cs typeface="Calibri" panose="020F0502020204030204" pitchFamily="34" charset="0"/>
              </a:rPr>
              <a:t>Ne pas encourager </a:t>
            </a:r>
            <a:endParaRPr lang="fr-CA" kern="100" dirty="0">
              <a:solidFill>
                <a:schemeClr val="tx1"/>
              </a:solidFill>
              <a:effectLst/>
              <a:ea typeface="Calibri" panose="020F0502020204030204" pitchFamily="34" charset="0"/>
              <a:cs typeface="Arial" panose="020B0604020202020204" pitchFamily="34" charset="0"/>
            </a:endParaRPr>
          </a:p>
          <a:p>
            <a:pPr marL="342900" indent="-342900">
              <a:lnSpc>
                <a:spcPct val="120000"/>
              </a:lnSpc>
              <a:spcBef>
                <a:spcPts val="0"/>
              </a:spcBef>
              <a:spcAft>
                <a:spcPts val="600"/>
              </a:spcAft>
              <a:buFont typeface="Symbol" panose="05050102010706020507" pitchFamily="18" charset="2"/>
              <a:buChar char=""/>
            </a:pPr>
            <a:r>
              <a:rPr lang="fr-CA" kern="100" dirty="0">
                <a:solidFill>
                  <a:schemeClr val="tx2"/>
                </a:solidFill>
                <a:ea typeface="Calibri" panose="020F0502020204030204" pitchFamily="34" charset="0"/>
                <a:cs typeface="Calibri" panose="020F0502020204030204" pitchFamily="34" charset="0"/>
              </a:rPr>
              <a:t>Ne pas renchérir.</a:t>
            </a:r>
          </a:p>
          <a:p>
            <a:pPr marL="342900" indent="-342900">
              <a:lnSpc>
                <a:spcPct val="120000"/>
              </a:lnSpc>
              <a:spcBef>
                <a:spcPts val="0"/>
              </a:spcBef>
              <a:spcAft>
                <a:spcPts val="600"/>
              </a:spcAft>
              <a:buFont typeface="Symbol" panose="05050102010706020507" pitchFamily="18" charset="2"/>
              <a:buChar char=""/>
            </a:pPr>
            <a:r>
              <a:rPr lang="fr-CA" kern="100" dirty="0">
                <a:solidFill>
                  <a:schemeClr val="tx2"/>
                </a:solidFill>
                <a:ea typeface="Calibri" panose="020F0502020204030204" pitchFamily="34" charset="0"/>
                <a:cs typeface="Calibri" panose="020F0502020204030204" pitchFamily="34" charset="0"/>
              </a:rPr>
              <a:t>Ne pas rire.</a:t>
            </a:r>
            <a:endParaRPr lang="fr-CA" kern="100" dirty="0">
              <a:solidFill>
                <a:schemeClr val="tx2"/>
              </a:solidFill>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Ne pas aimer ou réagir positivement au commentaire si celui-ci est vu en ligne.</a:t>
            </a:r>
          </a:p>
          <a:p>
            <a:pPr marL="0" lvl="0" indent="0">
              <a:lnSpc>
                <a:spcPct val="120000"/>
              </a:lnSpc>
              <a:spcBef>
                <a:spcPts val="0"/>
              </a:spcBef>
              <a:spcAft>
                <a:spcPts val="600"/>
              </a:spcAft>
              <a:buNone/>
            </a:pPr>
            <a:r>
              <a:rPr lang="fr-CA" b="1" kern="100" dirty="0">
                <a:solidFill>
                  <a:schemeClr val="tx1"/>
                </a:solidFill>
                <a:effectLst/>
                <a:ea typeface="Calibri" panose="020F0502020204030204" pitchFamily="34" charset="0"/>
                <a:cs typeface="Calibri" panose="020F0502020204030204" pitchFamily="34" charset="0"/>
              </a:rPr>
              <a:t>Se référer à une personne de confiance</a:t>
            </a: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Arial" panose="020B0604020202020204" pitchFamily="34" charset="0"/>
              </a:rPr>
              <a:t>En parler à </a:t>
            </a:r>
            <a:r>
              <a:rPr lang="fr-CA" kern="100" dirty="0" err="1">
                <a:solidFill>
                  <a:schemeClr val="tx2"/>
                </a:solidFill>
                <a:effectLst/>
                <a:ea typeface="Calibri" panose="020F0502020204030204" pitchFamily="34" charset="0"/>
                <a:cs typeface="Arial" panose="020B0604020202020204" pitchFamily="34" charset="0"/>
              </a:rPr>
              <a:t>un.e</a:t>
            </a:r>
            <a:r>
              <a:rPr lang="fr-CA" kern="100" dirty="0">
                <a:solidFill>
                  <a:schemeClr val="tx2"/>
                </a:solidFill>
                <a:effectLst/>
                <a:ea typeface="Calibri" panose="020F0502020204030204" pitchFamily="34" charset="0"/>
                <a:cs typeface="Arial" panose="020B0604020202020204" pitchFamily="34" charset="0"/>
              </a:rPr>
              <a:t> </a:t>
            </a:r>
            <a:r>
              <a:rPr lang="fr-CA" kern="100" dirty="0" err="1">
                <a:solidFill>
                  <a:schemeClr val="tx2"/>
                </a:solidFill>
                <a:effectLst/>
                <a:ea typeface="Calibri" panose="020F0502020204030204" pitchFamily="34" charset="0"/>
                <a:cs typeface="Arial" panose="020B0604020202020204" pitchFamily="34" charset="0"/>
              </a:rPr>
              <a:t>ami.e</a:t>
            </a:r>
            <a:r>
              <a:rPr lang="fr-CA" kern="100" dirty="0">
                <a:solidFill>
                  <a:schemeClr val="tx2"/>
                </a:solidFill>
                <a:effectLst/>
                <a:ea typeface="Calibri" panose="020F0502020204030204" pitchFamily="34" charset="0"/>
                <a:cs typeface="Arial" panose="020B0604020202020204" pitchFamily="34" charset="0"/>
              </a:rPr>
              <a:t> ou à un adulte de confiance</a:t>
            </a:r>
          </a:p>
          <a:p>
            <a:pPr marL="0" lvl="0" indent="0">
              <a:lnSpc>
                <a:spcPct val="120000"/>
              </a:lnSpc>
              <a:spcBef>
                <a:spcPts val="0"/>
              </a:spcBef>
              <a:spcAft>
                <a:spcPts val="600"/>
              </a:spcAft>
              <a:buNone/>
            </a:pPr>
            <a:r>
              <a:rPr lang="fr-CA" b="1" kern="100" dirty="0">
                <a:solidFill>
                  <a:schemeClr val="tx1"/>
                </a:solidFill>
                <a:effectLst/>
                <a:ea typeface="Calibri" panose="020F0502020204030204" pitchFamily="34" charset="0"/>
                <a:cs typeface="Calibri" panose="020F0502020204030204" pitchFamily="34" charset="0"/>
              </a:rPr>
              <a:t>Formuler un commentaire positif sur autre chose lorsque l’occasion se présente</a:t>
            </a:r>
            <a:endParaRPr lang="fr-CA" kern="100" dirty="0">
              <a:solidFill>
                <a:schemeClr val="tx1"/>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 Bravo pour ton résultat au test de math! »</a:t>
            </a:r>
            <a:endParaRPr lang="fr-CA" kern="100" dirty="0">
              <a:solidFill>
                <a:schemeClr val="tx2"/>
              </a:solidFill>
              <a:effectLst/>
              <a:ea typeface="Calibri" panose="020F0502020204030204" pitchFamily="34" charset="0"/>
              <a:cs typeface="Arial" panose="020B0604020202020204" pitchFamily="34" charset="0"/>
            </a:endParaRPr>
          </a:p>
        </p:txBody>
      </p:sp>
      <p:grpSp>
        <p:nvGrpSpPr>
          <p:cNvPr id="4" name="Groupe 3">
            <a:extLst>
              <a:ext uri="{FF2B5EF4-FFF2-40B4-BE49-F238E27FC236}">
                <a16:creationId xmlns:a16="http://schemas.microsoft.com/office/drawing/2014/main" id="{5F20A83E-6D5C-FF36-D02E-BBA28CFBF7F5}"/>
              </a:ext>
            </a:extLst>
          </p:cNvPr>
          <p:cNvGrpSpPr/>
          <p:nvPr>
            <p:custDataLst>
              <p:tags r:id="rId3"/>
            </p:custDataLst>
          </p:nvPr>
        </p:nvGrpSpPr>
        <p:grpSpPr>
          <a:xfrm>
            <a:off x="11672179" y="6341914"/>
            <a:ext cx="476115" cy="391402"/>
            <a:chOff x="8463092" y="4781262"/>
            <a:chExt cx="795806" cy="656496"/>
          </a:xfrm>
        </p:grpSpPr>
        <p:sp>
          <p:nvSpPr>
            <p:cNvPr id="5" name="Ellipse 4">
              <a:extLst>
                <a:ext uri="{FF2B5EF4-FFF2-40B4-BE49-F238E27FC236}">
                  <a16:creationId xmlns:a16="http://schemas.microsoft.com/office/drawing/2014/main" id="{49CFA8C8-3A7A-852C-9627-C0C3F7104C45}"/>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B6B2174D-EFF0-9198-5070-628495C5D6CB}"/>
                </a:ext>
              </a:extLst>
            </p:cNvPr>
            <p:cNvSpPr txBox="1"/>
            <p:nvPr/>
          </p:nvSpPr>
          <p:spPr>
            <a:xfrm>
              <a:off x="8463092" y="4818280"/>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chemeClr val="bg1"/>
                  </a:solidFill>
                  <a:effectLst/>
                  <a:uLnTx/>
                  <a:uFillTx/>
                  <a:latin typeface="Montserrat Black" panose="00000A00000000000000" pitchFamily="2" charset="0"/>
                </a:rPr>
                <a:t>18</a:t>
              </a:r>
            </a:p>
          </p:txBody>
        </p:sp>
      </p:grpSp>
      <p:grpSp>
        <p:nvGrpSpPr>
          <p:cNvPr id="9" name="Groupe 8">
            <a:extLst>
              <a:ext uri="{FF2B5EF4-FFF2-40B4-BE49-F238E27FC236}">
                <a16:creationId xmlns:a16="http://schemas.microsoft.com/office/drawing/2014/main" id="{B3FE3AD7-2CCF-0992-3748-F5FC3758D4DC}"/>
              </a:ext>
            </a:extLst>
          </p:cNvPr>
          <p:cNvGrpSpPr/>
          <p:nvPr>
            <p:custDataLst>
              <p:tags r:id="rId4"/>
            </p:custDataLst>
          </p:nvPr>
        </p:nvGrpSpPr>
        <p:grpSpPr>
          <a:xfrm>
            <a:off x="11665642" y="6341913"/>
            <a:ext cx="476115" cy="379562"/>
            <a:chOff x="8452166" y="4781262"/>
            <a:chExt cx="795806" cy="636637"/>
          </a:xfrm>
        </p:grpSpPr>
        <p:sp>
          <p:nvSpPr>
            <p:cNvPr id="10" name="Ellipse 9">
              <a:extLst>
                <a:ext uri="{FF2B5EF4-FFF2-40B4-BE49-F238E27FC236}">
                  <a16:creationId xmlns:a16="http://schemas.microsoft.com/office/drawing/2014/main" id="{28B496A8-FFDE-AF26-613F-EC34CE43DFE5}"/>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402CFD09-01CC-AF0C-2415-D4833FF87C24}"/>
                </a:ext>
              </a:extLst>
            </p:cNvPr>
            <p:cNvSpPr txBox="1"/>
            <p:nvPr/>
          </p:nvSpPr>
          <p:spPr>
            <a:xfrm>
              <a:off x="8452166" y="4795725"/>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a:solidFill>
                    <a:schemeClr val="tx2"/>
                  </a:solidFill>
                  <a:latin typeface="Montserrat Black"/>
                </a:rPr>
                <a:t>10</a:t>
              </a:r>
              <a:endParaRPr lang="fr-CA" b="0" i="0" u="none" strike="noStrike" kern="0" cap="none" spc="0" normalizeH="0" baseline="0" noProof="0">
                <a:ln>
                  <a:noFill/>
                </a:ln>
                <a:solidFill>
                  <a:schemeClr val="tx2"/>
                </a:solidFill>
                <a:effectLst/>
                <a:uLnTx/>
                <a:uFillTx/>
                <a:latin typeface="Montserrat Black" panose="00000A00000000000000" pitchFamily="2" charset="0"/>
              </a:endParaRPr>
            </a:p>
          </p:txBody>
        </p:sp>
      </p:grpSp>
      <p:sp>
        <p:nvSpPr>
          <p:cNvPr id="3" name="Bulle narrative : ronde 2">
            <a:extLst>
              <a:ext uri="{FF2B5EF4-FFF2-40B4-BE49-F238E27FC236}">
                <a16:creationId xmlns:a16="http://schemas.microsoft.com/office/drawing/2014/main" id="{FFBE361F-3BE6-010C-4B9F-17F05672FD9D}"/>
              </a:ext>
            </a:extLst>
          </p:cNvPr>
          <p:cNvSpPr/>
          <p:nvPr>
            <p:custDataLst>
              <p:tags r:id="rId5"/>
            </p:custDataLst>
          </p:nvPr>
        </p:nvSpPr>
        <p:spPr>
          <a:xfrm>
            <a:off x="4642339" y="1561671"/>
            <a:ext cx="5462954" cy="1760532"/>
          </a:xfrm>
          <a:prstGeom prst="wedgeEllipseCallout">
            <a:avLst>
              <a:gd name="adj1" fmla="val -51637"/>
              <a:gd name="adj2" fmla="val 40909"/>
            </a:avLst>
          </a:prstGeom>
          <a:solidFill>
            <a:srgbClr val="B0D7EC"/>
          </a:solidFill>
          <a:ln w="38100">
            <a:solidFill>
              <a:schemeClr val="tx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fr-CA" sz="2400" dirty="0">
                <a:solidFill>
                  <a:schemeClr val="tx2"/>
                </a:solidFill>
              </a:rPr>
              <a:t>Coudonc est-ce que c’est moi ou t’es rendu le plus gros de la classe?</a:t>
            </a:r>
          </a:p>
        </p:txBody>
      </p:sp>
    </p:spTree>
    <p:extLst>
      <p:ext uri="{BB962C8B-B14F-4D97-AF65-F5344CB8AC3E}">
        <p14:creationId xmlns:p14="http://schemas.microsoft.com/office/powerpoint/2010/main" val="3887990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C995C1-835D-0B32-E18C-AD126F2E959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E2325EFF-CA96-A54D-DF5F-4B809935FABB}"/>
              </a:ext>
            </a:extLst>
          </p:cNvPr>
          <p:cNvSpPr>
            <a:spLocks noGrp="1"/>
          </p:cNvSpPr>
          <p:nvPr>
            <p:ph type="title"/>
            <p:custDataLst>
              <p:tags r:id="rId1"/>
            </p:custDataLst>
          </p:nvPr>
        </p:nvSpPr>
        <p:spPr>
          <a:xfrm>
            <a:off x="838200" y="143641"/>
            <a:ext cx="10515600" cy="1325563"/>
          </a:xfrm>
        </p:spPr>
        <p:txBody>
          <a:bodyPr>
            <a:normAutofit/>
          </a:bodyPr>
          <a:lstStyle/>
          <a:p>
            <a:r>
              <a:rPr lang="fr-CA" dirty="0">
                <a:solidFill>
                  <a:schemeClr val="tx1"/>
                </a:solidFill>
              </a:rPr>
              <a:t>Comment agir si je suis témoin </a:t>
            </a:r>
            <a:r>
              <a:rPr lang="fr-CA" sz="3200" dirty="0">
                <a:solidFill>
                  <a:schemeClr val="tx1"/>
                </a:solidFill>
              </a:rPr>
              <a:t>d’un commentaire sur le poids?</a:t>
            </a:r>
            <a:endParaRPr lang="fr-CA" dirty="0">
              <a:solidFill>
                <a:schemeClr val="tx1"/>
              </a:solidFill>
            </a:endParaRPr>
          </a:p>
        </p:txBody>
      </p:sp>
      <p:sp>
        <p:nvSpPr>
          <p:cNvPr id="12" name="Espace réservé du contenu 11">
            <a:extLst>
              <a:ext uri="{FF2B5EF4-FFF2-40B4-BE49-F238E27FC236}">
                <a16:creationId xmlns:a16="http://schemas.microsoft.com/office/drawing/2014/main" id="{010F0687-2C59-B888-6CF1-A748DC899B45}"/>
              </a:ext>
            </a:extLst>
          </p:cNvPr>
          <p:cNvSpPr>
            <a:spLocks noGrp="1"/>
          </p:cNvSpPr>
          <p:nvPr>
            <p:ph idx="1"/>
            <p:custDataLst>
              <p:tags r:id="rId2"/>
            </p:custDataLst>
          </p:nvPr>
        </p:nvSpPr>
        <p:spPr>
          <a:xfrm>
            <a:off x="869022" y="1366462"/>
            <a:ext cx="10515600" cy="5366854"/>
          </a:xfrm>
        </p:spPr>
        <p:txBody>
          <a:bodyPr vert="horz" lIns="91440" tIns="45720" rIns="91440" bIns="45720" rtlCol="0" anchor="t">
            <a:normAutofit/>
          </a:bodyPr>
          <a:lstStyle/>
          <a:p>
            <a:pPr marL="0" indent="0">
              <a:lnSpc>
                <a:spcPct val="120000"/>
              </a:lnSpc>
              <a:spcBef>
                <a:spcPts val="0"/>
              </a:spcBef>
              <a:spcAft>
                <a:spcPts val="600"/>
              </a:spcAft>
              <a:buNone/>
            </a:pPr>
            <a:r>
              <a:rPr lang="fr-CA" b="1" kern="100" dirty="0">
                <a:solidFill>
                  <a:schemeClr val="tx1"/>
                </a:solidFill>
                <a:effectLst/>
                <a:ea typeface="Calibri" panose="020F0502020204030204" pitchFamily="34" charset="0"/>
                <a:cs typeface="Calibri" panose="020F0502020204030204" pitchFamily="34" charset="0"/>
              </a:rPr>
              <a:t>Offrir son soutien à la personne visée</a:t>
            </a:r>
            <a:endParaRPr lang="fr-CA" kern="100" dirty="0">
              <a:solidFill>
                <a:schemeClr val="tx1"/>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L’écouter.</a:t>
            </a:r>
            <a:endParaRPr lang="fr-CA" kern="100" dirty="0">
              <a:solidFill>
                <a:schemeClr val="tx2"/>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S’informer de comment elle se sent.</a:t>
            </a:r>
            <a:endParaRPr lang="fr-CA" kern="100" dirty="0">
              <a:solidFill>
                <a:schemeClr val="tx2"/>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Lui mentionner que personne ne mérite de recevoir ce genre de commentaire.</a:t>
            </a:r>
            <a:endParaRPr lang="fr-CA" kern="100" dirty="0">
              <a:solidFill>
                <a:schemeClr val="tx2"/>
              </a:solidFill>
              <a:effectLst/>
              <a:ea typeface="Calibri" panose="020F0502020204030204" pitchFamily="34" charset="0"/>
              <a:cs typeface="Arial" panose="020B0604020202020204" pitchFamily="34" charset="0"/>
            </a:endParaRPr>
          </a:p>
          <a:p>
            <a:pPr marL="0" indent="0">
              <a:lnSpc>
                <a:spcPct val="120000"/>
              </a:lnSpc>
              <a:spcBef>
                <a:spcPts val="0"/>
              </a:spcBef>
              <a:spcAft>
                <a:spcPts val="600"/>
              </a:spcAft>
              <a:buNone/>
            </a:pPr>
            <a:r>
              <a:rPr lang="fr-CA" b="1" kern="100" dirty="0">
                <a:solidFill>
                  <a:schemeClr val="tx1"/>
                </a:solidFill>
                <a:effectLst/>
                <a:ea typeface="Calibri" panose="020F0502020204030204" pitchFamily="34" charset="0"/>
                <a:cs typeface="Calibri" panose="020F0502020204030204" pitchFamily="34" charset="0"/>
              </a:rPr>
              <a:t>Inviter à la réflexion</a:t>
            </a:r>
            <a:endParaRPr lang="fr-CA" kern="100" dirty="0">
              <a:solidFill>
                <a:schemeClr val="tx1"/>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 Pourquoi ressens-tu le besoin de parler de son corps ou de son apparence? »</a:t>
            </a:r>
            <a:endParaRPr lang="fr-CA" kern="100" dirty="0">
              <a:solidFill>
                <a:schemeClr val="tx2"/>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 Qu’est-ce que ça t’apporte à toi de commenter son corps ou son apparence? »</a:t>
            </a:r>
            <a:endParaRPr lang="fr-CA" kern="100" dirty="0">
              <a:solidFill>
                <a:schemeClr val="tx2"/>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 As-tu pensé que ton commentaire pouvait le.la blesser, même si c’était pour rire? »</a:t>
            </a:r>
            <a:endParaRPr lang="fr-CA" kern="100" dirty="0">
              <a:solidFill>
                <a:schemeClr val="tx2"/>
              </a:solidFill>
              <a:ea typeface="Calibri" panose="020F0502020204030204" pitchFamily="34" charset="0"/>
              <a:cs typeface="Arial" panose="020B0604020202020204" pitchFamily="34" charset="0"/>
            </a:endParaRPr>
          </a:p>
          <a:p>
            <a:pPr marL="0" lvl="0" indent="0">
              <a:lnSpc>
                <a:spcPct val="120000"/>
              </a:lnSpc>
              <a:spcBef>
                <a:spcPts val="0"/>
              </a:spcBef>
              <a:spcAft>
                <a:spcPts val="600"/>
              </a:spcAft>
              <a:buNone/>
            </a:pPr>
            <a:r>
              <a:rPr lang="fr-CA" b="1" kern="100" dirty="0">
                <a:solidFill>
                  <a:schemeClr val="tx1"/>
                </a:solidFill>
                <a:effectLst/>
                <a:ea typeface="Calibri" panose="020F0502020204030204" pitchFamily="34" charset="0"/>
                <a:cs typeface="Calibri" panose="020F0502020204030204" pitchFamily="34" charset="0"/>
              </a:rPr>
              <a:t>Sensibiliser ou éduquer</a:t>
            </a:r>
            <a:endParaRPr lang="fr-CA" kern="100" dirty="0">
              <a:solidFill>
                <a:schemeClr val="tx1"/>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 Commenter le corps de quelqu’un, ça peut vraiment être blessant. »</a:t>
            </a:r>
            <a:endParaRPr lang="fr-CA" kern="100" dirty="0">
              <a:solidFill>
                <a:schemeClr val="tx2"/>
              </a:solidFill>
              <a:effectLst/>
              <a:ea typeface="Calibri" panose="020F0502020204030204" pitchFamily="34" charset="0"/>
              <a:cs typeface="Arial" panose="020B0604020202020204" pitchFamily="34" charset="0"/>
            </a:endParaRPr>
          </a:p>
          <a:p>
            <a:pPr marL="342900" lvl="0" indent="-342900">
              <a:lnSpc>
                <a:spcPct val="120000"/>
              </a:lnSpc>
              <a:spcBef>
                <a:spcPts val="0"/>
              </a:spcBef>
              <a:spcAft>
                <a:spcPts val="600"/>
              </a:spcAft>
              <a:buFont typeface="Symbol" panose="05050102010706020507" pitchFamily="18" charset="2"/>
              <a:buChar char=""/>
            </a:pPr>
            <a:r>
              <a:rPr lang="fr-CA" kern="100" dirty="0">
                <a:solidFill>
                  <a:schemeClr val="tx2"/>
                </a:solidFill>
                <a:effectLst/>
                <a:ea typeface="Calibri" panose="020F0502020204030204" pitchFamily="34" charset="0"/>
                <a:cs typeface="Calibri" panose="020F0502020204030204" pitchFamily="34" charset="0"/>
              </a:rPr>
              <a:t>« Même si tu penses que ton commentaire est positif, tu ne sais pas ce que cette personne vit </a:t>
            </a:r>
            <a:r>
              <a:rPr lang="fr-CA" kern="100" dirty="0">
                <a:solidFill>
                  <a:schemeClr val="tx2"/>
                </a:solidFill>
                <a:ea typeface="Calibri" panose="020F0502020204030204" pitchFamily="34" charset="0"/>
                <a:cs typeface="Calibri" panose="020F0502020204030204" pitchFamily="34" charset="0"/>
              </a:rPr>
              <a:t>actuelle</a:t>
            </a:r>
            <a:r>
              <a:rPr lang="fr-CA" kern="100" dirty="0">
                <a:solidFill>
                  <a:schemeClr val="tx2"/>
                </a:solidFill>
                <a:effectLst/>
                <a:ea typeface="Calibri" panose="020F0502020204030204" pitchFamily="34" charset="0"/>
                <a:cs typeface="Calibri" panose="020F0502020204030204" pitchFamily="34" charset="0"/>
              </a:rPr>
              <a:t>ment et tu pourrais lui faire du tort sans le vouloir. »</a:t>
            </a:r>
            <a:endParaRPr lang="fr-CA" kern="100" dirty="0">
              <a:solidFill>
                <a:schemeClr val="tx2"/>
              </a:solidFill>
              <a:effectLst/>
              <a:ea typeface="Calibri" panose="020F0502020204030204" pitchFamily="34" charset="0"/>
              <a:cs typeface="Arial" panose="020B0604020202020204" pitchFamily="34" charset="0"/>
            </a:endParaRPr>
          </a:p>
        </p:txBody>
      </p:sp>
      <p:grpSp>
        <p:nvGrpSpPr>
          <p:cNvPr id="4" name="Groupe 3">
            <a:extLst>
              <a:ext uri="{FF2B5EF4-FFF2-40B4-BE49-F238E27FC236}">
                <a16:creationId xmlns:a16="http://schemas.microsoft.com/office/drawing/2014/main" id="{66D45CB9-897A-5B07-9440-0D547C56C8CA}"/>
              </a:ext>
            </a:extLst>
          </p:cNvPr>
          <p:cNvGrpSpPr/>
          <p:nvPr>
            <p:custDataLst>
              <p:tags r:id="rId3"/>
            </p:custDataLst>
          </p:nvPr>
        </p:nvGrpSpPr>
        <p:grpSpPr>
          <a:xfrm>
            <a:off x="11672179" y="6341914"/>
            <a:ext cx="476115" cy="391402"/>
            <a:chOff x="8463092" y="4781262"/>
            <a:chExt cx="795806" cy="656496"/>
          </a:xfrm>
        </p:grpSpPr>
        <p:sp>
          <p:nvSpPr>
            <p:cNvPr id="5" name="Ellipse 4">
              <a:extLst>
                <a:ext uri="{FF2B5EF4-FFF2-40B4-BE49-F238E27FC236}">
                  <a16:creationId xmlns:a16="http://schemas.microsoft.com/office/drawing/2014/main" id="{80EF6F28-1CE8-DBED-8EB8-16AAEAA03AD7}"/>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6272822E-0931-8CB5-1396-E6DF8E32CE76}"/>
                </a:ext>
              </a:extLst>
            </p:cNvPr>
            <p:cNvSpPr txBox="1"/>
            <p:nvPr/>
          </p:nvSpPr>
          <p:spPr>
            <a:xfrm>
              <a:off x="8463092" y="4818280"/>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chemeClr val="bg1"/>
                  </a:solidFill>
                  <a:effectLst/>
                  <a:uLnTx/>
                  <a:uFillTx/>
                  <a:latin typeface="Montserrat Black" panose="00000A00000000000000" pitchFamily="2" charset="0"/>
                </a:rPr>
                <a:t>18</a:t>
              </a:r>
            </a:p>
          </p:txBody>
        </p:sp>
      </p:grpSp>
      <p:grpSp>
        <p:nvGrpSpPr>
          <p:cNvPr id="9" name="Groupe 8">
            <a:extLst>
              <a:ext uri="{FF2B5EF4-FFF2-40B4-BE49-F238E27FC236}">
                <a16:creationId xmlns:a16="http://schemas.microsoft.com/office/drawing/2014/main" id="{675295CC-01FD-DB24-8CD1-B2DF925F8729}"/>
              </a:ext>
            </a:extLst>
          </p:cNvPr>
          <p:cNvGrpSpPr/>
          <p:nvPr>
            <p:custDataLst>
              <p:tags r:id="rId4"/>
            </p:custDataLst>
          </p:nvPr>
        </p:nvGrpSpPr>
        <p:grpSpPr>
          <a:xfrm>
            <a:off x="11687824" y="6341913"/>
            <a:ext cx="484760" cy="379562"/>
            <a:chOff x="8489236" y="4781262"/>
            <a:chExt cx="810255" cy="636637"/>
          </a:xfrm>
        </p:grpSpPr>
        <p:sp>
          <p:nvSpPr>
            <p:cNvPr id="10" name="Ellipse 9">
              <a:extLst>
                <a:ext uri="{FF2B5EF4-FFF2-40B4-BE49-F238E27FC236}">
                  <a16:creationId xmlns:a16="http://schemas.microsoft.com/office/drawing/2014/main" id="{C2AC7940-28F9-BF1F-D008-55459D842EA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B3F213B3-780F-695B-F4F0-CCFB0DFD70FE}"/>
                </a:ext>
              </a:extLst>
            </p:cNvPr>
            <p:cNvSpPr txBox="1"/>
            <p:nvPr/>
          </p:nvSpPr>
          <p:spPr>
            <a:xfrm>
              <a:off x="8503685" y="4795725"/>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11</a:t>
              </a:r>
              <a:endParaRPr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187633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ulle narrative : ronde 2">
            <a:extLst>
              <a:ext uri="{FF2B5EF4-FFF2-40B4-BE49-F238E27FC236}">
                <a16:creationId xmlns:a16="http://schemas.microsoft.com/office/drawing/2014/main" id="{1FA180FD-6027-E358-ED41-5DBD5BA9EFD5}"/>
              </a:ext>
            </a:extLst>
          </p:cNvPr>
          <p:cNvSpPr/>
          <p:nvPr>
            <p:custDataLst>
              <p:tags r:id="rId1"/>
            </p:custDataLst>
          </p:nvPr>
        </p:nvSpPr>
        <p:spPr>
          <a:xfrm>
            <a:off x="4594403" y="1579179"/>
            <a:ext cx="6876393" cy="3699642"/>
          </a:xfrm>
          <a:prstGeom prst="wedgeEllipseCallout">
            <a:avLst>
              <a:gd name="adj1" fmla="val -51637"/>
              <a:gd name="adj2" fmla="val 40909"/>
            </a:avLst>
          </a:prstGeom>
          <a:noFill/>
          <a:ln w="38100">
            <a:solidFill>
              <a:schemeClr val="tx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CA"/>
          </a:p>
        </p:txBody>
      </p:sp>
      <p:sp>
        <p:nvSpPr>
          <p:cNvPr id="2" name="Titre 1">
            <a:extLst>
              <a:ext uri="{FF2B5EF4-FFF2-40B4-BE49-F238E27FC236}">
                <a16:creationId xmlns:a16="http://schemas.microsoft.com/office/drawing/2014/main" id="{3959D749-9622-B3F4-E180-F394B2650515}"/>
              </a:ext>
            </a:extLst>
          </p:cNvPr>
          <p:cNvSpPr>
            <a:spLocks noGrp="1"/>
          </p:cNvSpPr>
          <p:nvPr>
            <p:ph type="title"/>
            <p:custDataLst>
              <p:tags r:id="rId2"/>
            </p:custDataLst>
          </p:nvPr>
        </p:nvSpPr>
        <p:spPr/>
        <p:txBody>
          <a:bodyPr>
            <a:normAutofit/>
          </a:bodyPr>
          <a:lstStyle/>
          <a:p>
            <a:r>
              <a:rPr lang="fr-CA"/>
              <a:t>Quoi dire à la place?</a:t>
            </a:r>
          </a:p>
        </p:txBody>
      </p:sp>
      <p:sp>
        <p:nvSpPr>
          <p:cNvPr id="12" name="Espace réservé du contenu 11">
            <a:extLst>
              <a:ext uri="{FF2B5EF4-FFF2-40B4-BE49-F238E27FC236}">
                <a16:creationId xmlns:a16="http://schemas.microsoft.com/office/drawing/2014/main" id="{BA86BFB1-6683-B0E1-2824-F3DCA602176F}"/>
              </a:ext>
            </a:extLst>
          </p:cNvPr>
          <p:cNvSpPr>
            <a:spLocks noGrp="1"/>
          </p:cNvSpPr>
          <p:nvPr>
            <p:ph idx="1"/>
            <p:custDataLst>
              <p:tags r:id="rId3"/>
            </p:custDataLst>
          </p:nvPr>
        </p:nvSpPr>
        <p:spPr>
          <a:xfrm>
            <a:off x="838200" y="1825625"/>
            <a:ext cx="3641333" cy="4351338"/>
          </a:xfrm>
        </p:spPr>
        <p:txBody>
          <a:bodyPr vert="horz" lIns="91440" tIns="45720" rIns="91440" bIns="45720" rtlCol="0" anchor="t">
            <a:normAutofit/>
          </a:bodyPr>
          <a:lstStyle/>
          <a:p>
            <a:pPr marL="0" indent="0">
              <a:buNone/>
            </a:pPr>
            <a:r>
              <a:rPr lang="fr-CA" dirty="0">
                <a:solidFill>
                  <a:schemeClr val="tx2"/>
                </a:solidFill>
              </a:rPr>
              <a:t>Complimenter la personne sur un de ses talents ou une de ses forces ou de ses qualités.</a:t>
            </a:r>
          </a:p>
        </p:txBody>
      </p:sp>
      <p:sp>
        <p:nvSpPr>
          <p:cNvPr id="8" name="Espace réservé du contenu 7">
            <a:extLst>
              <a:ext uri="{FF2B5EF4-FFF2-40B4-BE49-F238E27FC236}">
                <a16:creationId xmlns:a16="http://schemas.microsoft.com/office/drawing/2014/main" id="{62EDD434-29E9-8B6D-EDEA-66D34EED55ED}"/>
              </a:ext>
            </a:extLst>
          </p:cNvPr>
          <p:cNvSpPr>
            <a:spLocks noGrp="1"/>
          </p:cNvSpPr>
          <p:nvPr>
            <p:ph sz="quarter" idx="13"/>
            <p:custDataLst>
              <p:tags r:id="rId4"/>
            </p:custDataLst>
          </p:nvPr>
        </p:nvSpPr>
        <p:spPr/>
        <p:txBody>
          <a:bodyPr/>
          <a:lstStyle/>
          <a:p>
            <a:endParaRPr lang="fr-CA"/>
          </a:p>
        </p:txBody>
      </p:sp>
      <p:grpSp>
        <p:nvGrpSpPr>
          <p:cNvPr id="4" name="Groupe 3">
            <a:extLst>
              <a:ext uri="{FF2B5EF4-FFF2-40B4-BE49-F238E27FC236}">
                <a16:creationId xmlns:a16="http://schemas.microsoft.com/office/drawing/2014/main" id="{8F840512-83A6-419D-2A1C-7DCC9A3C531D}"/>
              </a:ext>
            </a:extLst>
          </p:cNvPr>
          <p:cNvGrpSpPr/>
          <p:nvPr>
            <p:custDataLst>
              <p:tags r:id="rId5"/>
            </p:custDataLst>
          </p:nvPr>
        </p:nvGrpSpPr>
        <p:grpSpPr>
          <a:xfrm>
            <a:off x="11672179" y="6341914"/>
            <a:ext cx="476115" cy="391402"/>
            <a:chOff x="8463092" y="4781262"/>
            <a:chExt cx="795806" cy="656496"/>
          </a:xfrm>
        </p:grpSpPr>
        <p:sp>
          <p:nvSpPr>
            <p:cNvPr id="5" name="Ellipse 4">
              <a:extLst>
                <a:ext uri="{FF2B5EF4-FFF2-40B4-BE49-F238E27FC236}">
                  <a16:creationId xmlns:a16="http://schemas.microsoft.com/office/drawing/2014/main" id="{7AB097A4-0AB1-D508-1B8E-EB5CF8ED45B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0119E1CA-C060-02DB-6D90-2D8854C6B5F1}"/>
                </a:ext>
              </a:extLst>
            </p:cNvPr>
            <p:cNvSpPr txBox="1"/>
            <p:nvPr/>
          </p:nvSpPr>
          <p:spPr>
            <a:xfrm>
              <a:off x="8463092" y="4818280"/>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chemeClr val="bg1"/>
                  </a:solidFill>
                  <a:effectLst/>
                  <a:uLnTx/>
                  <a:uFillTx/>
                  <a:latin typeface="Montserrat Black" panose="00000A00000000000000" pitchFamily="2" charset="0"/>
                </a:rPr>
                <a:t>18</a:t>
              </a:r>
            </a:p>
          </p:txBody>
        </p:sp>
      </p:grpSp>
      <p:grpSp>
        <p:nvGrpSpPr>
          <p:cNvPr id="9" name="Groupe 8">
            <a:extLst>
              <a:ext uri="{FF2B5EF4-FFF2-40B4-BE49-F238E27FC236}">
                <a16:creationId xmlns:a16="http://schemas.microsoft.com/office/drawing/2014/main" id="{F95D13E5-6BA1-B1E9-FDE7-3CFF8F818ABF}"/>
              </a:ext>
            </a:extLst>
          </p:cNvPr>
          <p:cNvGrpSpPr/>
          <p:nvPr>
            <p:custDataLst>
              <p:tags r:id="rId6"/>
            </p:custDataLst>
          </p:nvPr>
        </p:nvGrpSpPr>
        <p:grpSpPr>
          <a:xfrm>
            <a:off x="11664964" y="6340263"/>
            <a:ext cx="476115" cy="381213"/>
            <a:chOff x="8451032" y="4778493"/>
            <a:chExt cx="795806" cy="639406"/>
          </a:xfrm>
        </p:grpSpPr>
        <p:sp>
          <p:nvSpPr>
            <p:cNvPr id="10" name="Ellipse 9">
              <a:extLst>
                <a:ext uri="{FF2B5EF4-FFF2-40B4-BE49-F238E27FC236}">
                  <a16:creationId xmlns:a16="http://schemas.microsoft.com/office/drawing/2014/main" id="{9524D69D-1E1A-7002-C598-1890556D7C3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E65BDCD5-4971-C13C-5B53-9E4788C951A0}"/>
                </a:ext>
              </a:extLst>
            </p:cNvPr>
            <p:cNvSpPr txBox="1"/>
            <p:nvPr/>
          </p:nvSpPr>
          <p:spPr>
            <a:xfrm>
              <a:off x="8451032" y="4778493"/>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b="0" i="0" u="none" strike="noStrike" kern="0" cap="none" spc="0" normalizeH="0" baseline="0" noProof="0" dirty="0">
                  <a:ln>
                    <a:noFill/>
                  </a:ln>
                  <a:solidFill>
                    <a:schemeClr val="tx2"/>
                  </a:solidFill>
                  <a:effectLst/>
                  <a:uLnTx/>
                  <a:uFillTx/>
                  <a:latin typeface="Montserrat Black" panose="00000A00000000000000" pitchFamily="2" charset="0"/>
                </a:rPr>
                <a:t>12</a:t>
              </a:r>
            </a:p>
          </p:txBody>
        </p:sp>
      </p:grpSp>
      <p:sp>
        <p:nvSpPr>
          <p:cNvPr id="7" name="Espace réservé du contenu 11">
            <a:extLst>
              <a:ext uri="{FF2B5EF4-FFF2-40B4-BE49-F238E27FC236}">
                <a16:creationId xmlns:a16="http://schemas.microsoft.com/office/drawing/2014/main" id="{D6A697AA-3189-5550-A8E3-1FEED8D925DF}"/>
              </a:ext>
            </a:extLst>
          </p:cNvPr>
          <p:cNvSpPr txBox="1">
            <a:spLocks/>
          </p:cNvSpPr>
          <p:nvPr>
            <p:custDataLst>
              <p:tags r:id="rId7"/>
            </p:custDataLst>
          </p:nvPr>
        </p:nvSpPr>
        <p:spPr>
          <a:xfrm>
            <a:off x="5821645" y="2396662"/>
            <a:ext cx="5092240" cy="2747963"/>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AA3AB"/>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fr-CA" sz="3200" dirty="0">
              <a:solidFill>
                <a:schemeClr val="tx2"/>
              </a:solidFill>
            </a:endParaRPr>
          </a:p>
          <a:p>
            <a:pPr marL="0" indent="0">
              <a:buFont typeface="Arial" panose="020B0604020202020204" pitchFamily="34" charset="0"/>
              <a:buNone/>
            </a:pPr>
            <a:r>
              <a:rPr lang="fr-CA" sz="3200" i="1" dirty="0">
                <a:solidFill>
                  <a:schemeClr val="tx2"/>
                </a:solidFill>
                <a:effectLst/>
                <a:latin typeface="Calibri" panose="020F0502020204030204" pitchFamily="34" charset="0"/>
                <a:ea typeface="Calibri" panose="020F0502020204030204" pitchFamily="34" charset="0"/>
                <a:cs typeface="Arial" panose="020B0604020202020204" pitchFamily="34" charset="0"/>
              </a:rPr>
              <a:t>Tu as travaillé tellement fort. C’est inspirant! </a:t>
            </a:r>
            <a:endParaRPr lang="fr-CA" sz="4800" i="1" dirty="0">
              <a:solidFill>
                <a:schemeClr val="tx2"/>
              </a:solidFill>
            </a:endParaRPr>
          </a:p>
        </p:txBody>
      </p:sp>
    </p:spTree>
    <p:extLst>
      <p:ext uri="{BB962C8B-B14F-4D97-AF65-F5344CB8AC3E}">
        <p14:creationId xmlns:p14="http://schemas.microsoft.com/office/powerpoint/2010/main" val="1089168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ulle narrative : ronde 2">
            <a:extLst>
              <a:ext uri="{FF2B5EF4-FFF2-40B4-BE49-F238E27FC236}">
                <a16:creationId xmlns:a16="http://schemas.microsoft.com/office/drawing/2014/main" id="{1FA180FD-6027-E358-ED41-5DBD5BA9EFD5}"/>
              </a:ext>
            </a:extLst>
          </p:cNvPr>
          <p:cNvSpPr/>
          <p:nvPr>
            <p:custDataLst>
              <p:tags r:id="rId1"/>
            </p:custDataLst>
          </p:nvPr>
        </p:nvSpPr>
        <p:spPr>
          <a:xfrm>
            <a:off x="838200" y="3302855"/>
            <a:ext cx="6167382" cy="2369823"/>
          </a:xfrm>
          <a:prstGeom prst="wedgeEllipseCallout">
            <a:avLst>
              <a:gd name="adj1" fmla="val -51637"/>
              <a:gd name="adj2" fmla="val 40909"/>
            </a:avLst>
          </a:prstGeom>
          <a:noFill/>
          <a:ln w="38100">
            <a:solidFill>
              <a:schemeClr val="tx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CA"/>
          </a:p>
        </p:txBody>
      </p:sp>
      <p:sp>
        <p:nvSpPr>
          <p:cNvPr id="2" name="Titre 1">
            <a:extLst>
              <a:ext uri="{FF2B5EF4-FFF2-40B4-BE49-F238E27FC236}">
                <a16:creationId xmlns:a16="http://schemas.microsoft.com/office/drawing/2014/main" id="{3959D749-9622-B3F4-E180-F394B2650515}"/>
              </a:ext>
            </a:extLst>
          </p:cNvPr>
          <p:cNvSpPr>
            <a:spLocks noGrp="1"/>
          </p:cNvSpPr>
          <p:nvPr>
            <p:ph type="title"/>
            <p:custDataLst>
              <p:tags r:id="rId2"/>
            </p:custDataLst>
          </p:nvPr>
        </p:nvSpPr>
        <p:spPr/>
        <p:txBody>
          <a:bodyPr>
            <a:normAutofit/>
          </a:bodyPr>
          <a:lstStyle/>
          <a:p>
            <a:r>
              <a:rPr lang="fr-CA"/>
              <a:t>Quoi dire à la place?</a:t>
            </a:r>
          </a:p>
        </p:txBody>
      </p:sp>
      <p:sp>
        <p:nvSpPr>
          <p:cNvPr id="12" name="Espace réservé du contenu 11">
            <a:extLst>
              <a:ext uri="{FF2B5EF4-FFF2-40B4-BE49-F238E27FC236}">
                <a16:creationId xmlns:a16="http://schemas.microsoft.com/office/drawing/2014/main" id="{BA86BFB1-6683-B0E1-2824-F3DCA602176F}"/>
              </a:ext>
            </a:extLst>
          </p:cNvPr>
          <p:cNvSpPr>
            <a:spLocks noGrp="1"/>
          </p:cNvSpPr>
          <p:nvPr>
            <p:ph idx="1"/>
            <p:custDataLst>
              <p:tags r:id="rId3"/>
            </p:custDataLst>
          </p:nvPr>
        </p:nvSpPr>
        <p:spPr>
          <a:xfrm>
            <a:off x="838200" y="1825625"/>
            <a:ext cx="3645970" cy="4351338"/>
          </a:xfrm>
        </p:spPr>
        <p:txBody>
          <a:bodyPr vert="horz" lIns="91440" tIns="45720" rIns="91440" bIns="45720" rtlCol="0" anchor="t">
            <a:normAutofit/>
          </a:bodyPr>
          <a:lstStyle/>
          <a:p>
            <a:pPr marL="0" indent="0">
              <a:buNone/>
            </a:pPr>
            <a:r>
              <a:rPr lang="fr-CA" dirty="0">
                <a:solidFill>
                  <a:schemeClr val="tx2"/>
                </a:solidFill>
              </a:rPr>
              <a:t>Commenter ce qui se dégage de la photo plutôt que l’apparence de la personne.</a:t>
            </a:r>
          </a:p>
          <a:p>
            <a:pPr marL="0" indent="0">
              <a:buNone/>
            </a:pPr>
            <a:endParaRPr lang="fr-CA" dirty="0">
              <a:solidFill>
                <a:schemeClr val="tx2"/>
              </a:solidFill>
            </a:endParaRPr>
          </a:p>
        </p:txBody>
      </p:sp>
      <p:sp>
        <p:nvSpPr>
          <p:cNvPr id="15" name="Espace réservé du contenu 14">
            <a:extLst>
              <a:ext uri="{FF2B5EF4-FFF2-40B4-BE49-F238E27FC236}">
                <a16:creationId xmlns:a16="http://schemas.microsoft.com/office/drawing/2014/main" id="{794BBD19-AD72-CBFA-B5BC-2003A9D9CC39}"/>
              </a:ext>
            </a:extLst>
          </p:cNvPr>
          <p:cNvSpPr>
            <a:spLocks noGrp="1"/>
          </p:cNvSpPr>
          <p:nvPr>
            <p:ph sz="quarter" idx="13"/>
            <p:custDataLst>
              <p:tags r:id="rId4"/>
            </p:custDataLst>
          </p:nvPr>
        </p:nvSpPr>
        <p:spPr/>
        <p:txBody>
          <a:bodyPr/>
          <a:lstStyle/>
          <a:p>
            <a:endParaRPr lang="fr-CA"/>
          </a:p>
        </p:txBody>
      </p:sp>
      <p:grpSp>
        <p:nvGrpSpPr>
          <p:cNvPr id="4" name="Groupe 3">
            <a:extLst>
              <a:ext uri="{FF2B5EF4-FFF2-40B4-BE49-F238E27FC236}">
                <a16:creationId xmlns:a16="http://schemas.microsoft.com/office/drawing/2014/main" id="{8F840512-83A6-419D-2A1C-7DCC9A3C531D}"/>
              </a:ext>
            </a:extLst>
          </p:cNvPr>
          <p:cNvGrpSpPr/>
          <p:nvPr>
            <p:custDataLst>
              <p:tags r:id="rId5"/>
            </p:custDataLst>
          </p:nvPr>
        </p:nvGrpSpPr>
        <p:grpSpPr>
          <a:xfrm>
            <a:off x="11672179" y="6341914"/>
            <a:ext cx="476115" cy="391402"/>
            <a:chOff x="8463092" y="4781262"/>
            <a:chExt cx="795806" cy="656496"/>
          </a:xfrm>
        </p:grpSpPr>
        <p:sp>
          <p:nvSpPr>
            <p:cNvPr id="5" name="Ellipse 4">
              <a:extLst>
                <a:ext uri="{FF2B5EF4-FFF2-40B4-BE49-F238E27FC236}">
                  <a16:creationId xmlns:a16="http://schemas.microsoft.com/office/drawing/2014/main" id="{7AB097A4-0AB1-D508-1B8E-EB5CF8ED45B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0119E1CA-C060-02DB-6D90-2D8854C6B5F1}"/>
                </a:ext>
              </a:extLst>
            </p:cNvPr>
            <p:cNvSpPr txBox="1"/>
            <p:nvPr/>
          </p:nvSpPr>
          <p:spPr>
            <a:xfrm>
              <a:off x="8463092" y="4818280"/>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chemeClr val="bg1"/>
                  </a:solidFill>
                  <a:effectLst/>
                  <a:uLnTx/>
                  <a:uFillTx/>
                  <a:latin typeface="Montserrat Black" panose="00000A00000000000000" pitchFamily="2" charset="0"/>
                </a:rPr>
                <a:t>18</a:t>
              </a:r>
            </a:p>
          </p:txBody>
        </p:sp>
      </p:grpSp>
      <p:grpSp>
        <p:nvGrpSpPr>
          <p:cNvPr id="9" name="Groupe 8">
            <a:extLst>
              <a:ext uri="{FF2B5EF4-FFF2-40B4-BE49-F238E27FC236}">
                <a16:creationId xmlns:a16="http://schemas.microsoft.com/office/drawing/2014/main" id="{F95D13E5-6BA1-B1E9-FDE7-3CFF8F818ABF}"/>
              </a:ext>
            </a:extLst>
          </p:cNvPr>
          <p:cNvGrpSpPr/>
          <p:nvPr>
            <p:custDataLst>
              <p:tags r:id="rId6"/>
            </p:custDataLst>
          </p:nvPr>
        </p:nvGrpSpPr>
        <p:grpSpPr>
          <a:xfrm>
            <a:off x="11675690" y="6341913"/>
            <a:ext cx="476115" cy="379562"/>
            <a:chOff x="8468961" y="4781262"/>
            <a:chExt cx="795806" cy="636637"/>
          </a:xfrm>
        </p:grpSpPr>
        <p:sp>
          <p:nvSpPr>
            <p:cNvPr id="10" name="Ellipse 9">
              <a:extLst>
                <a:ext uri="{FF2B5EF4-FFF2-40B4-BE49-F238E27FC236}">
                  <a16:creationId xmlns:a16="http://schemas.microsoft.com/office/drawing/2014/main" id="{9524D69D-1E1A-7002-C598-1890556D7C3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E65BDCD5-4971-C13C-5B53-9E4788C951A0}"/>
                </a:ext>
              </a:extLst>
            </p:cNvPr>
            <p:cNvSpPr txBox="1"/>
            <p:nvPr/>
          </p:nvSpPr>
          <p:spPr>
            <a:xfrm>
              <a:off x="8468961" y="4795725"/>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panose="00000A00000000000000" pitchFamily="2" charset="0"/>
                </a:rPr>
                <a:t>13</a:t>
              </a:r>
              <a:endParaRPr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
        <p:nvSpPr>
          <p:cNvPr id="7" name="Espace réservé du contenu 11">
            <a:extLst>
              <a:ext uri="{FF2B5EF4-FFF2-40B4-BE49-F238E27FC236}">
                <a16:creationId xmlns:a16="http://schemas.microsoft.com/office/drawing/2014/main" id="{B332DC2F-CFD0-F05F-0015-831FEE81169A}"/>
              </a:ext>
            </a:extLst>
          </p:cNvPr>
          <p:cNvSpPr txBox="1">
            <a:spLocks/>
          </p:cNvSpPr>
          <p:nvPr>
            <p:custDataLst>
              <p:tags r:id="rId7"/>
            </p:custDataLst>
          </p:nvPr>
        </p:nvSpPr>
        <p:spPr>
          <a:xfrm>
            <a:off x="1133801" y="3724380"/>
            <a:ext cx="5576179" cy="312948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AA3AB"/>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fr-CA" sz="2800" dirty="0">
              <a:solidFill>
                <a:schemeClr val="tx2"/>
              </a:solidFill>
            </a:endParaRPr>
          </a:p>
          <a:p>
            <a:pPr marL="0" indent="0" algn="ctr">
              <a:buFont typeface="Arial" panose="020B0604020202020204" pitchFamily="34" charset="0"/>
              <a:buNone/>
            </a:pPr>
            <a:r>
              <a:rPr lang="fr-CA" sz="2800" i="1" dirty="0">
                <a:solidFill>
                  <a:schemeClr val="tx2"/>
                </a:solidFill>
              </a:rPr>
              <a:t>Tu es rayonnante!</a:t>
            </a:r>
          </a:p>
          <a:p>
            <a:pPr marL="0" indent="0" algn="ctr">
              <a:buFont typeface="Arial" panose="020B0604020202020204" pitchFamily="34" charset="0"/>
              <a:buNone/>
            </a:pPr>
            <a:endParaRPr lang="fr-CA" sz="2800" i="1" dirty="0">
              <a:solidFill>
                <a:schemeClr val="tx2"/>
              </a:solidFill>
            </a:endParaRPr>
          </a:p>
        </p:txBody>
      </p:sp>
      <p:sp>
        <p:nvSpPr>
          <p:cNvPr id="8" name="Bulle narrative : ronde 7">
            <a:extLst>
              <a:ext uri="{FF2B5EF4-FFF2-40B4-BE49-F238E27FC236}">
                <a16:creationId xmlns:a16="http://schemas.microsoft.com/office/drawing/2014/main" id="{9B2AA4DD-267D-600A-634E-00E83370F077}"/>
              </a:ext>
            </a:extLst>
          </p:cNvPr>
          <p:cNvSpPr/>
          <p:nvPr>
            <p:custDataLst>
              <p:tags r:id="rId8"/>
            </p:custDataLst>
          </p:nvPr>
        </p:nvSpPr>
        <p:spPr>
          <a:xfrm>
            <a:off x="5071187" y="1844447"/>
            <a:ext cx="5987012" cy="2251808"/>
          </a:xfrm>
          <a:prstGeom prst="wedgeEllipseCallout">
            <a:avLst>
              <a:gd name="adj1" fmla="val -51637"/>
              <a:gd name="adj2" fmla="val 40909"/>
            </a:avLst>
          </a:prstGeom>
          <a:solidFill>
            <a:srgbClr val="B0D7EC"/>
          </a:solidFill>
          <a:ln w="38100">
            <a:solidFill>
              <a:schemeClr val="tx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CA"/>
          </a:p>
        </p:txBody>
      </p:sp>
      <p:sp>
        <p:nvSpPr>
          <p:cNvPr id="14" name="Espace réservé du contenu 11">
            <a:extLst>
              <a:ext uri="{FF2B5EF4-FFF2-40B4-BE49-F238E27FC236}">
                <a16:creationId xmlns:a16="http://schemas.microsoft.com/office/drawing/2014/main" id="{09A1F4B8-5912-CE2A-1106-A6C66B0ACDF4}"/>
              </a:ext>
            </a:extLst>
          </p:cNvPr>
          <p:cNvSpPr txBox="1">
            <a:spLocks/>
          </p:cNvSpPr>
          <p:nvPr>
            <p:custDataLst>
              <p:tags r:id="rId9"/>
            </p:custDataLst>
          </p:nvPr>
        </p:nvSpPr>
        <p:spPr>
          <a:xfrm>
            <a:off x="5740992" y="2521348"/>
            <a:ext cx="4730190" cy="154244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4AA3AB"/>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rgbClr val="4AA3AB"/>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fr-CA" sz="2800" i="1" dirty="0">
                <a:solidFill>
                  <a:schemeClr val="tx2"/>
                </a:solidFill>
              </a:rPr>
              <a:t>Tu as l’air de passer une belle soirée, je suis </a:t>
            </a:r>
            <a:r>
              <a:rPr lang="fr-CA" sz="2800" i="1" dirty="0" err="1">
                <a:solidFill>
                  <a:schemeClr val="tx2"/>
                </a:solidFill>
              </a:rPr>
              <a:t>content.e</a:t>
            </a:r>
            <a:r>
              <a:rPr lang="fr-CA" sz="2800" i="1" dirty="0">
                <a:solidFill>
                  <a:schemeClr val="tx2"/>
                </a:solidFill>
              </a:rPr>
              <a:t> pour toi!</a:t>
            </a:r>
          </a:p>
        </p:txBody>
      </p:sp>
    </p:spTree>
    <p:extLst>
      <p:ext uri="{BB962C8B-B14F-4D97-AF65-F5344CB8AC3E}">
        <p14:creationId xmlns:p14="http://schemas.microsoft.com/office/powerpoint/2010/main" val="2621962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ulle narrative : ronde 2">
            <a:extLst>
              <a:ext uri="{FF2B5EF4-FFF2-40B4-BE49-F238E27FC236}">
                <a16:creationId xmlns:a16="http://schemas.microsoft.com/office/drawing/2014/main" id="{1FA180FD-6027-E358-ED41-5DBD5BA9EFD5}"/>
              </a:ext>
            </a:extLst>
          </p:cNvPr>
          <p:cNvSpPr/>
          <p:nvPr>
            <p:custDataLst>
              <p:tags r:id="rId1"/>
            </p:custDataLst>
          </p:nvPr>
        </p:nvSpPr>
        <p:spPr>
          <a:xfrm>
            <a:off x="4667976" y="2151473"/>
            <a:ext cx="6876393" cy="3699642"/>
          </a:xfrm>
          <a:prstGeom prst="wedgeEllipseCallout">
            <a:avLst>
              <a:gd name="adj1" fmla="val -51637"/>
              <a:gd name="adj2" fmla="val 40909"/>
            </a:avLst>
          </a:prstGeom>
          <a:noFill/>
          <a:ln w="38100">
            <a:solidFill>
              <a:schemeClr val="tx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CA"/>
          </a:p>
        </p:txBody>
      </p:sp>
      <p:sp>
        <p:nvSpPr>
          <p:cNvPr id="2" name="Titre 1">
            <a:extLst>
              <a:ext uri="{FF2B5EF4-FFF2-40B4-BE49-F238E27FC236}">
                <a16:creationId xmlns:a16="http://schemas.microsoft.com/office/drawing/2014/main" id="{3959D749-9622-B3F4-E180-F394B2650515}"/>
              </a:ext>
            </a:extLst>
          </p:cNvPr>
          <p:cNvSpPr>
            <a:spLocks noGrp="1"/>
          </p:cNvSpPr>
          <p:nvPr>
            <p:ph type="title"/>
            <p:custDataLst>
              <p:tags r:id="rId2"/>
            </p:custDataLst>
          </p:nvPr>
        </p:nvSpPr>
        <p:spPr/>
        <p:txBody>
          <a:bodyPr>
            <a:normAutofit/>
          </a:bodyPr>
          <a:lstStyle/>
          <a:p>
            <a:r>
              <a:rPr lang="fr-CA" dirty="0">
                <a:solidFill>
                  <a:schemeClr val="tx2"/>
                </a:solidFill>
              </a:rPr>
              <a:t>Complimenter autre chose que le poids ou l’apparence!</a:t>
            </a:r>
          </a:p>
        </p:txBody>
      </p:sp>
      <p:sp>
        <p:nvSpPr>
          <p:cNvPr id="8" name="Espace réservé du contenu 7">
            <a:extLst>
              <a:ext uri="{FF2B5EF4-FFF2-40B4-BE49-F238E27FC236}">
                <a16:creationId xmlns:a16="http://schemas.microsoft.com/office/drawing/2014/main" id="{8F0D9899-2FCF-CCCF-7FD6-C3B90787F4F3}"/>
              </a:ext>
            </a:extLst>
          </p:cNvPr>
          <p:cNvSpPr>
            <a:spLocks noGrp="1"/>
          </p:cNvSpPr>
          <p:nvPr>
            <p:ph idx="1"/>
            <p:custDataLst>
              <p:tags r:id="rId3"/>
            </p:custDataLst>
          </p:nvPr>
        </p:nvSpPr>
        <p:spPr>
          <a:xfrm>
            <a:off x="838200" y="1825625"/>
            <a:ext cx="3829776" cy="4351338"/>
          </a:xfrm>
        </p:spPr>
        <p:txBody>
          <a:bodyPr/>
          <a:lstStyle/>
          <a:p>
            <a:pPr marL="0" indent="0">
              <a:buNone/>
            </a:pPr>
            <a:r>
              <a:rPr lang="fr-CA" dirty="0">
                <a:solidFill>
                  <a:schemeClr val="tx2"/>
                </a:solidFill>
              </a:rPr>
              <a:t>Écrivez dans la bulle des compliments que vous feriez à </a:t>
            </a:r>
            <a:r>
              <a:rPr lang="fr-CA" dirty="0" err="1">
                <a:solidFill>
                  <a:schemeClr val="tx2"/>
                </a:solidFill>
              </a:rPr>
              <a:t>un.e</a:t>
            </a:r>
            <a:r>
              <a:rPr lang="fr-CA" dirty="0">
                <a:solidFill>
                  <a:schemeClr val="tx2"/>
                </a:solidFill>
              </a:rPr>
              <a:t> </a:t>
            </a:r>
            <a:r>
              <a:rPr lang="fr-CA" dirty="0" err="1">
                <a:solidFill>
                  <a:schemeClr val="tx2"/>
                </a:solidFill>
              </a:rPr>
              <a:t>ami.e</a:t>
            </a:r>
            <a:r>
              <a:rPr lang="fr-CA" dirty="0">
                <a:solidFill>
                  <a:schemeClr val="tx2"/>
                </a:solidFill>
              </a:rPr>
              <a:t> qui ne sont pas axés sur le poids ou l’apparence.</a:t>
            </a:r>
          </a:p>
          <a:p>
            <a:pPr marL="0" indent="0">
              <a:buNone/>
            </a:pPr>
            <a:r>
              <a:rPr lang="fr-CA" i="1" dirty="0">
                <a:solidFill>
                  <a:schemeClr val="tx2"/>
                </a:solidFill>
              </a:rPr>
              <a:t>(Commentez ses forces, talents, compétences, qualités, ce que vous aimez chez </a:t>
            </a:r>
            <a:r>
              <a:rPr lang="fr-CA" i="1" dirty="0" err="1">
                <a:solidFill>
                  <a:schemeClr val="tx2"/>
                </a:solidFill>
              </a:rPr>
              <a:t>lui.elle</a:t>
            </a:r>
            <a:r>
              <a:rPr lang="fr-CA" i="1" dirty="0">
                <a:solidFill>
                  <a:schemeClr val="tx2"/>
                </a:solidFill>
              </a:rPr>
              <a:t>, etc.)</a:t>
            </a:r>
          </a:p>
        </p:txBody>
      </p:sp>
      <p:grpSp>
        <p:nvGrpSpPr>
          <p:cNvPr id="4" name="Groupe 3">
            <a:extLst>
              <a:ext uri="{FF2B5EF4-FFF2-40B4-BE49-F238E27FC236}">
                <a16:creationId xmlns:a16="http://schemas.microsoft.com/office/drawing/2014/main" id="{8F840512-83A6-419D-2A1C-7DCC9A3C531D}"/>
              </a:ext>
            </a:extLst>
          </p:cNvPr>
          <p:cNvGrpSpPr/>
          <p:nvPr>
            <p:custDataLst>
              <p:tags r:id="rId4"/>
            </p:custDataLst>
          </p:nvPr>
        </p:nvGrpSpPr>
        <p:grpSpPr>
          <a:xfrm>
            <a:off x="11672179" y="6341914"/>
            <a:ext cx="476115" cy="391402"/>
            <a:chOff x="8463092" y="4781262"/>
            <a:chExt cx="795806" cy="656496"/>
          </a:xfrm>
        </p:grpSpPr>
        <p:sp>
          <p:nvSpPr>
            <p:cNvPr id="5" name="Ellipse 4">
              <a:extLst>
                <a:ext uri="{FF2B5EF4-FFF2-40B4-BE49-F238E27FC236}">
                  <a16:creationId xmlns:a16="http://schemas.microsoft.com/office/drawing/2014/main" id="{7AB097A4-0AB1-D508-1B8E-EB5CF8ED45B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0119E1CA-C060-02DB-6D90-2D8854C6B5F1}"/>
                </a:ext>
              </a:extLst>
            </p:cNvPr>
            <p:cNvSpPr txBox="1"/>
            <p:nvPr/>
          </p:nvSpPr>
          <p:spPr>
            <a:xfrm>
              <a:off x="8463092" y="4818280"/>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chemeClr val="bg1"/>
                  </a:solidFill>
                  <a:effectLst/>
                  <a:uLnTx/>
                  <a:uFillTx/>
                  <a:latin typeface="Montserrat Black" panose="00000A00000000000000" pitchFamily="2" charset="0"/>
                </a:rPr>
                <a:t>18</a:t>
              </a:r>
            </a:p>
          </p:txBody>
        </p:sp>
      </p:grpSp>
      <p:grpSp>
        <p:nvGrpSpPr>
          <p:cNvPr id="9" name="Groupe 8">
            <a:extLst>
              <a:ext uri="{FF2B5EF4-FFF2-40B4-BE49-F238E27FC236}">
                <a16:creationId xmlns:a16="http://schemas.microsoft.com/office/drawing/2014/main" id="{F95D13E5-6BA1-B1E9-FDE7-3CFF8F818ABF}"/>
              </a:ext>
            </a:extLst>
          </p:cNvPr>
          <p:cNvGrpSpPr/>
          <p:nvPr>
            <p:custDataLst>
              <p:tags r:id="rId5"/>
            </p:custDataLst>
          </p:nvPr>
        </p:nvGrpSpPr>
        <p:grpSpPr>
          <a:xfrm>
            <a:off x="11652822" y="6341913"/>
            <a:ext cx="476115" cy="379562"/>
            <a:chOff x="8430738" y="4781262"/>
            <a:chExt cx="795806" cy="636637"/>
          </a:xfrm>
        </p:grpSpPr>
        <p:sp>
          <p:nvSpPr>
            <p:cNvPr id="10" name="Ellipse 9">
              <a:extLst>
                <a:ext uri="{FF2B5EF4-FFF2-40B4-BE49-F238E27FC236}">
                  <a16:creationId xmlns:a16="http://schemas.microsoft.com/office/drawing/2014/main" id="{9524D69D-1E1A-7002-C598-1890556D7C3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ZoneTexte 10">
              <a:extLst>
                <a:ext uri="{FF2B5EF4-FFF2-40B4-BE49-F238E27FC236}">
                  <a16:creationId xmlns:a16="http://schemas.microsoft.com/office/drawing/2014/main" id="{E65BDCD5-4971-C13C-5B53-9E4788C951A0}"/>
                </a:ext>
              </a:extLst>
            </p:cNvPr>
            <p:cNvSpPr txBox="1"/>
            <p:nvPr/>
          </p:nvSpPr>
          <p:spPr>
            <a:xfrm>
              <a:off x="8430738" y="4795725"/>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tx2"/>
                  </a:solidFill>
                  <a:latin typeface="Montserrat Black"/>
                </a:rPr>
                <a:t>14</a:t>
              </a:r>
              <a:endParaRPr kumimoji="0" lang="fr-CA" b="0" i="0" u="none" strike="noStrike" kern="0" cap="none" spc="0" normalizeH="0" baseline="0" noProof="0" dirty="0">
                <a:ln>
                  <a:noFill/>
                </a:ln>
                <a:solidFill>
                  <a:schemeClr val="tx2"/>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951600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a:extLst>
              <a:ext uri="{FF2B5EF4-FFF2-40B4-BE49-F238E27FC236}">
                <a16:creationId xmlns:a16="http://schemas.microsoft.com/office/drawing/2014/main" id="{8F840512-83A6-419D-2A1C-7DCC9A3C531D}"/>
              </a:ext>
            </a:extLst>
          </p:cNvPr>
          <p:cNvGrpSpPr/>
          <p:nvPr>
            <p:custDataLst>
              <p:tags r:id="rId1"/>
            </p:custDataLst>
          </p:nvPr>
        </p:nvGrpSpPr>
        <p:grpSpPr>
          <a:xfrm>
            <a:off x="11678224" y="6341913"/>
            <a:ext cx="476115" cy="379562"/>
            <a:chOff x="8473196" y="4781262"/>
            <a:chExt cx="795806" cy="636637"/>
          </a:xfrm>
        </p:grpSpPr>
        <p:sp>
          <p:nvSpPr>
            <p:cNvPr id="5" name="Ellipse 4">
              <a:extLst>
                <a:ext uri="{FF2B5EF4-FFF2-40B4-BE49-F238E27FC236}">
                  <a16:creationId xmlns:a16="http://schemas.microsoft.com/office/drawing/2014/main" id="{7AB097A4-0AB1-D508-1B8E-EB5CF8ED45B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ZoneTexte 5">
              <a:extLst>
                <a:ext uri="{FF2B5EF4-FFF2-40B4-BE49-F238E27FC236}">
                  <a16:creationId xmlns:a16="http://schemas.microsoft.com/office/drawing/2014/main" id="{0119E1CA-C060-02DB-6D90-2D8854C6B5F1}"/>
                </a:ext>
              </a:extLst>
            </p:cNvPr>
            <p:cNvSpPr txBox="1"/>
            <p:nvPr/>
          </p:nvSpPr>
          <p:spPr>
            <a:xfrm>
              <a:off x="8473196" y="4798421"/>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chemeClr val="bg1"/>
                  </a:solidFill>
                  <a:latin typeface="Montserrat Black"/>
                </a:rPr>
                <a:t>15</a:t>
              </a:r>
              <a:endParaRPr kumimoji="0" lang="fr-CA" b="0" i="0" u="none" strike="noStrike" kern="0" cap="none" spc="0" normalizeH="0" baseline="0" noProof="0" dirty="0">
                <a:ln>
                  <a:noFill/>
                </a:ln>
                <a:solidFill>
                  <a:schemeClr val="bg1"/>
                </a:solidFill>
                <a:effectLst/>
                <a:uLnTx/>
                <a:uFillTx/>
                <a:latin typeface="Montserrat Black" panose="00000A00000000000000" pitchFamily="2" charset="0"/>
              </a:endParaRPr>
            </a:p>
          </p:txBody>
        </p:sp>
      </p:grpSp>
      <p:pic>
        <p:nvPicPr>
          <p:cNvPr id="10" name="Image 9">
            <a:hlinkClick r:id="rId4"/>
            <a:extLst>
              <a:ext uri="{FF2B5EF4-FFF2-40B4-BE49-F238E27FC236}">
                <a16:creationId xmlns:a16="http://schemas.microsoft.com/office/drawing/2014/main" id="{92F44281-12DC-A56C-1F86-690AB9371268}"/>
              </a:ext>
            </a:extLst>
          </p:cNvPr>
          <p:cNvPicPr>
            <a:picLocks noChangeAspect="1"/>
          </p:cNvPicPr>
          <p:nvPr/>
        </p:nvPicPr>
        <p:blipFill>
          <a:blip r:embed="rId5"/>
          <a:stretch>
            <a:fillRect/>
          </a:stretch>
        </p:blipFill>
        <p:spPr>
          <a:xfrm>
            <a:off x="3077966" y="0"/>
            <a:ext cx="6036067" cy="6858000"/>
          </a:xfrm>
          <a:prstGeom prst="rect">
            <a:avLst/>
          </a:prstGeom>
        </p:spPr>
      </p:pic>
      <p:sp>
        <p:nvSpPr>
          <p:cNvPr id="12" name="ZoneTexte 11">
            <a:extLst>
              <a:ext uri="{FF2B5EF4-FFF2-40B4-BE49-F238E27FC236}">
                <a16:creationId xmlns:a16="http://schemas.microsoft.com/office/drawing/2014/main" id="{17A9BEF0-42A1-2C2B-AF02-BC6CEAE39B51}"/>
              </a:ext>
            </a:extLst>
          </p:cNvPr>
          <p:cNvSpPr txBox="1"/>
          <p:nvPr/>
        </p:nvSpPr>
        <p:spPr>
          <a:xfrm>
            <a:off x="8944709" y="5743469"/>
            <a:ext cx="3125180" cy="400110"/>
          </a:xfrm>
          <a:prstGeom prst="rect">
            <a:avLst/>
          </a:prstGeom>
          <a:noFill/>
        </p:spPr>
        <p:txBody>
          <a:bodyPr wrap="square">
            <a:spAutoFit/>
          </a:bodyPr>
          <a:lstStyle/>
          <a:p>
            <a:pPr algn="r"/>
            <a:r>
              <a:rPr lang="fr-CA" sz="1000" dirty="0">
                <a:solidFill>
                  <a:srgbClr val="FFFFFF"/>
                </a:solidFill>
                <a:effectLst/>
                <a:latin typeface="Aptos" panose="020B0004020202020204" pitchFamily="34" charset="0"/>
                <a:ea typeface="Times New Roman" panose="02020603050405020304" pitchFamily="18" charset="0"/>
                <a:cs typeface="Aptos" panose="020B0004020202020204" pitchFamily="34" charset="0"/>
              </a:rPr>
              <a:t>Ce projet a été réalisé avec l’appui et le soutien financier du gouvernement du Québec.</a:t>
            </a:r>
            <a:endParaRPr lang="fr-CA" sz="1000" dirty="0">
              <a:solidFill>
                <a:srgbClr val="FFFFFF"/>
              </a:solidFill>
            </a:endParaRPr>
          </a:p>
        </p:txBody>
      </p:sp>
    </p:spTree>
    <p:extLst>
      <p:ext uri="{BB962C8B-B14F-4D97-AF65-F5344CB8AC3E}">
        <p14:creationId xmlns:p14="http://schemas.microsoft.com/office/powerpoint/2010/main" val="987125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0FEE8-B03E-03DA-692E-2008C88DBBF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5E36C662-99C0-4E4C-8AB9-E24E402DE607}"/>
              </a:ext>
            </a:extLst>
          </p:cNvPr>
          <p:cNvSpPr>
            <a:spLocks noGrp="1"/>
          </p:cNvSpPr>
          <p:nvPr>
            <p:ph type="title"/>
            <p:custDataLst>
              <p:tags r:id="rId1"/>
            </p:custDataLst>
          </p:nvPr>
        </p:nvSpPr>
        <p:spPr/>
        <p:txBody>
          <a:bodyPr>
            <a:normAutofit/>
          </a:bodyPr>
          <a:lstStyle/>
          <a:p>
            <a:r>
              <a:rPr lang="fr-CA" sz="4200" dirty="0"/>
              <a:t>Pour un climat de classe </a:t>
            </a:r>
            <a:r>
              <a:rPr lang="fr-CA" sz="4200" dirty="0">
                <a:ln>
                  <a:solidFill>
                    <a:srgbClr val="006280"/>
                  </a:solidFill>
                </a:ln>
                <a:solidFill>
                  <a:srgbClr val="FFFFFF"/>
                </a:solidFill>
              </a:rPr>
              <a:t>favorable</a:t>
            </a:r>
          </a:p>
        </p:txBody>
      </p:sp>
      <p:sp>
        <p:nvSpPr>
          <p:cNvPr id="3" name="Espace réservé du contenu 2">
            <a:extLst>
              <a:ext uri="{FF2B5EF4-FFF2-40B4-BE49-F238E27FC236}">
                <a16:creationId xmlns:a16="http://schemas.microsoft.com/office/drawing/2014/main" id="{2A75D5A3-C33E-8F40-D0D6-F5D8A9D29544}"/>
              </a:ext>
            </a:extLst>
          </p:cNvPr>
          <p:cNvSpPr>
            <a:spLocks noGrp="1"/>
          </p:cNvSpPr>
          <p:nvPr>
            <p:ph idx="1"/>
            <p:custDataLst>
              <p:tags r:id="rId2"/>
            </p:custDataLst>
          </p:nvPr>
        </p:nvSpPr>
        <p:spPr/>
        <p:txBody>
          <a:bodyPr>
            <a:normAutofit/>
          </a:bodyPr>
          <a:lstStyle/>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Faire preuve de </a:t>
            </a:r>
            <a:r>
              <a:rPr lang="fr-CA" b="1" dirty="0">
                <a:solidFill>
                  <a:srgbClr val="000000"/>
                </a:solidFill>
                <a:effectLst/>
                <a:ea typeface="Open Sans" panose="020B0606030504020204" pitchFamily="34" charset="0"/>
                <a:cs typeface="Times New Roman" panose="02020603050405020304" pitchFamily="18" charset="0"/>
              </a:rPr>
              <a:t>respect </a:t>
            </a:r>
            <a:r>
              <a:rPr lang="fr-CA" dirty="0">
                <a:solidFill>
                  <a:srgbClr val="000000"/>
                </a:solidFill>
                <a:effectLst/>
                <a:ea typeface="Open Sans" panose="020B0606030504020204" pitchFamily="34" charset="0"/>
                <a:cs typeface="Times New Roman" panose="02020603050405020304" pitchFamily="18" charset="0"/>
              </a:rPr>
              <a:t>envers les autres pendant et après l'activité; toutes les idées, les partages et les questions sont valables.</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Éviter de nommer des personnes ou des exemples précis afin de favoriser un échange respectueux et constructif.</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Exprimer son </a:t>
            </a:r>
            <a:r>
              <a:rPr lang="fr-CA" b="1" dirty="0">
                <a:solidFill>
                  <a:srgbClr val="000000"/>
                </a:solidFill>
                <a:effectLst/>
                <a:ea typeface="Open Sans" panose="020B0606030504020204" pitchFamily="34" charset="0"/>
                <a:cs typeface="Times New Roman" panose="02020603050405020304" pitchFamily="18" charset="0"/>
              </a:rPr>
              <a:t>opinion</a:t>
            </a:r>
            <a:r>
              <a:rPr lang="fr-CA" dirty="0">
                <a:solidFill>
                  <a:srgbClr val="000000"/>
                </a:solidFill>
                <a:effectLst/>
                <a:ea typeface="Open Sans" panose="020B0606030504020204" pitchFamily="34" charset="0"/>
                <a:cs typeface="Times New Roman" panose="02020603050405020304" pitchFamily="18" charset="0"/>
              </a:rPr>
              <a:t> et </a:t>
            </a:r>
            <a:r>
              <a:rPr lang="fr-CA" b="1" dirty="0">
                <a:solidFill>
                  <a:srgbClr val="000000"/>
                </a:solidFill>
                <a:effectLst/>
                <a:ea typeface="Open Sans" panose="020B0606030504020204" pitchFamily="34" charset="0"/>
                <a:cs typeface="Times New Roman" panose="02020603050405020304" pitchFamily="18" charset="0"/>
              </a:rPr>
              <a:t>être </a:t>
            </a:r>
            <a:r>
              <a:rPr lang="fr-CA" b="1" dirty="0" err="1">
                <a:solidFill>
                  <a:srgbClr val="000000"/>
                </a:solidFill>
                <a:effectLst/>
                <a:ea typeface="Open Sans" panose="020B0606030504020204" pitchFamily="34" charset="0"/>
                <a:cs typeface="Times New Roman" panose="02020603050405020304" pitchFamily="18" charset="0"/>
              </a:rPr>
              <a:t>ouvert.e</a:t>
            </a:r>
            <a:r>
              <a:rPr lang="fr-CA" b="1" dirty="0">
                <a:solidFill>
                  <a:srgbClr val="000000"/>
                </a:solidFill>
                <a:effectLst/>
                <a:ea typeface="Open Sans" panose="020B0606030504020204" pitchFamily="34" charset="0"/>
                <a:cs typeface="Times New Roman" panose="02020603050405020304" pitchFamily="18" charset="0"/>
              </a:rPr>
              <a:t> </a:t>
            </a:r>
            <a:r>
              <a:rPr lang="fr-CA" dirty="0">
                <a:solidFill>
                  <a:srgbClr val="000000"/>
                </a:solidFill>
                <a:effectLst/>
                <a:ea typeface="Open Sans" panose="020B0606030504020204" pitchFamily="34" charset="0"/>
                <a:cs typeface="Times New Roman" panose="02020603050405020304" pitchFamily="18" charset="0"/>
              </a:rPr>
              <a:t>à écouter celle des autres.</a:t>
            </a:r>
          </a:p>
          <a:p>
            <a:pPr lvl="0" algn="just">
              <a:lnSpc>
                <a:spcPct val="100000"/>
              </a:lnSpc>
              <a:spcAft>
                <a:spcPts val="1200"/>
              </a:spcAft>
              <a:buSzPts val="1050"/>
            </a:pPr>
            <a:r>
              <a:rPr lang="fr-CA" dirty="0">
                <a:solidFill>
                  <a:srgbClr val="000000"/>
                </a:solidFill>
                <a:effectLst/>
                <a:ea typeface="Open Sans" panose="020B0606030504020204" pitchFamily="34" charset="0"/>
                <a:cs typeface="Times New Roman" panose="02020603050405020304" pitchFamily="18" charset="0"/>
              </a:rPr>
              <a:t>Se rappeler qu'il n'est en aucun cas nécessaire de partager ses </a:t>
            </a:r>
            <a:r>
              <a:rPr lang="fr-CA" b="1" dirty="0">
                <a:solidFill>
                  <a:srgbClr val="000000"/>
                </a:solidFill>
                <a:effectLst/>
                <a:ea typeface="Open Sans" panose="020B0606030504020204" pitchFamily="34" charset="0"/>
                <a:cs typeface="Times New Roman" panose="02020603050405020304" pitchFamily="18" charset="0"/>
              </a:rPr>
              <a:t>expériences personnelles</a:t>
            </a:r>
            <a:r>
              <a:rPr lang="fr-CA" dirty="0">
                <a:solidFill>
                  <a:srgbClr val="000000"/>
                </a:solidFill>
                <a:effectLst/>
                <a:ea typeface="Open Sans" panose="020B0606030504020204" pitchFamily="34" charset="0"/>
                <a:cs typeface="Times New Roman" panose="02020603050405020304" pitchFamily="18" charset="0"/>
              </a:rPr>
              <a:t>.</a:t>
            </a:r>
          </a:p>
        </p:txBody>
      </p:sp>
      <p:sp>
        <p:nvSpPr>
          <p:cNvPr id="5" name="Espace réservé du contenu 4">
            <a:extLst>
              <a:ext uri="{FF2B5EF4-FFF2-40B4-BE49-F238E27FC236}">
                <a16:creationId xmlns:a16="http://schemas.microsoft.com/office/drawing/2014/main" id="{24A245EB-7891-E7C2-513D-504FAA3FF853}"/>
              </a:ext>
            </a:extLst>
          </p:cNvPr>
          <p:cNvSpPr>
            <a:spLocks noGrp="1"/>
          </p:cNvSpPr>
          <p:nvPr>
            <p:ph sz="quarter" idx="13"/>
            <p:custDataLst>
              <p:tags r:id="rId3"/>
            </p:custDataLst>
          </p:nvPr>
        </p:nvSpPr>
        <p:spPr/>
        <p:txBody>
          <a:bodyPr/>
          <a:lstStyle/>
          <a:p>
            <a:endParaRPr lang="fr-CA"/>
          </a:p>
        </p:txBody>
      </p:sp>
      <p:grpSp>
        <p:nvGrpSpPr>
          <p:cNvPr id="6" name="Groupe 5">
            <a:extLst>
              <a:ext uri="{FF2B5EF4-FFF2-40B4-BE49-F238E27FC236}">
                <a16:creationId xmlns:a16="http://schemas.microsoft.com/office/drawing/2014/main" id="{F7431866-2AEB-2438-F373-ADDDCDEEED72}"/>
              </a:ext>
            </a:extLst>
          </p:cNvPr>
          <p:cNvGrpSpPr/>
          <p:nvPr>
            <p:custDataLst>
              <p:tags r:id="rId4"/>
            </p:custDataLst>
          </p:nvPr>
        </p:nvGrpSpPr>
        <p:grpSpPr>
          <a:xfrm rot="6929775">
            <a:off x="10907679" y="601915"/>
            <a:ext cx="214441" cy="355957"/>
            <a:chOff x="616673" y="481060"/>
            <a:chExt cx="214441" cy="355957"/>
          </a:xfrm>
          <a:solidFill>
            <a:srgbClr val="006280"/>
          </a:solidFill>
        </p:grpSpPr>
        <p:sp>
          <p:nvSpPr>
            <p:cNvPr id="7" name="Forme libre : forme 6">
              <a:extLst>
                <a:ext uri="{FF2B5EF4-FFF2-40B4-BE49-F238E27FC236}">
                  <a16:creationId xmlns:a16="http://schemas.microsoft.com/office/drawing/2014/main" id="{D165D495-4CF6-C409-A2D9-C39B4F5A813A}"/>
                </a:ext>
              </a:extLst>
            </p:cNvPr>
            <p:cNvSpPr/>
            <p:nvPr/>
          </p:nvSpPr>
          <p:spPr>
            <a:xfrm rot="20818261">
              <a:off x="710274" y="481060"/>
              <a:ext cx="120840" cy="168566"/>
            </a:xfrm>
            <a:custGeom>
              <a:avLst/>
              <a:gdLst>
                <a:gd name="connsiteX0" fmla="*/ 117098 w 120840"/>
                <a:gd name="connsiteY0" fmla="*/ 124544 h 168566"/>
                <a:gd name="connsiteX1" fmla="*/ 54362 w 120840"/>
                <a:gd name="connsiteY1" fmla="*/ 14510 h 168566"/>
                <a:gd name="connsiteX2" fmla="*/ 14296 w 120840"/>
                <a:gd name="connsiteY2" fmla="*/ 3957 h 168566"/>
                <a:gd name="connsiteX3" fmla="*/ 3742 w 120840"/>
                <a:gd name="connsiteY3" fmla="*/ 44022 h 168566"/>
                <a:gd name="connsiteX4" fmla="*/ 66479 w 120840"/>
                <a:gd name="connsiteY4" fmla="*/ 154056 h 168566"/>
                <a:gd name="connsiteX5" fmla="*/ 106545 w 120840"/>
                <a:gd name="connsiteY5" fmla="*/ 164610 h 168566"/>
                <a:gd name="connsiteX6" fmla="*/ 117098 w 120840"/>
                <a:gd name="connsiteY6" fmla="*/ 124544 h 168566"/>
                <a:gd name="connsiteX7" fmla="*/ 117098 w 120840"/>
                <a:gd name="connsiteY7" fmla="*/ 124544 h 168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0840" h="168566">
                  <a:moveTo>
                    <a:pt x="117098" y="124544"/>
                  </a:moveTo>
                  <a:lnTo>
                    <a:pt x="54362" y="14510"/>
                  </a:lnTo>
                  <a:cubicBezTo>
                    <a:pt x="46739" y="1220"/>
                    <a:pt x="27391" y="-4447"/>
                    <a:pt x="14296" y="3957"/>
                  </a:cubicBezTo>
                  <a:cubicBezTo>
                    <a:pt x="1201" y="12361"/>
                    <a:pt x="-4271" y="29755"/>
                    <a:pt x="3742" y="44022"/>
                  </a:cubicBezTo>
                  <a:lnTo>
                    <a:pt x="66479" y="154056"/>
                  </a:lnTo>
                  <a:cubicBezTo>
                    <a:pt x="74101" y="167346"/>
                    <a:pt x="93450" y="173014"/>
                    <a:pt x="106545" y="164610"/>
                  </a:cubicBezTo>
                  <a:cubicBezTo>
                    <a:pt x="119639" y="156206"/>
                    <a:pt x="125112" y="138812"/>
                    <a:pt x="117098" y="124544"/>
                  </a:cubicBezTo>
                  <a:lnTo>
                    <a:pt x="117098" y="124544"/>
                  </a:lnTo>
                  <a:close/>
                </a:path>
              </a:pathLst>
            </a:custGeom>
            <a:grpFill/>
            <a:ln w="19348" cap="flat">
              <a:noFill/>
              <a:prstDash val="solid"/>
              <a:miter/>
            </a:ln>
          </p:spPr>
          <p:txBody>
            <a:bodyPr rtlCol="0" anchor="ctr"/>
            <a:lstStyle/>
            <a:p>
              <a:endParaRPr lang="fr-CA">
                <a:solidFill>
                  <a:srgbClr val="4AA3AB"/>
                </a:solidFill>
              </a:endParaRPr>
            </a:p>
          </p:txBody>
        </p:sp>
        <p:sp>
          <p:nvSpPr>
            <p:cNvPr id="8" name="Forme libre : forme 7">
              <a:extLst>
                <a:ext uri="{FF2B5EF4-FFF2-40B4-BE49-F238E27FC236}">
                  <a16:creationId xmlns:a16="http://schemas.microsoft.com/office/drawing/2014/main" id="{94C409B8-9151-A93A-94D5-2033DDBBD52B}"/>
                </a:ext>
              </a:extLst>
            </p:cNvPr>
            <p:cNvSpPr/>
            <p:nvPr/>
          </p:nvSpPr>
          <p:spPr>
            <a:xfrm>
              <a:off x="616673" y="640257"/>
              <a:ext cx="200752" cy="77667"/>
            </a:xfrm>
            <a:custGeom>
              <a:avLst/>
              <a:gdLst>
                <a:gd name="connsiteX0" fmla="*/ 179530 w 200752"/>
                <a:gd name="connsiteY0" fmla="*/ 20267 h 77667"/>
                <a:gd name="connsiteX1" fmla="*/ 36858 w 200752"/>
                <a:gd name="connsiteY1" fmla="*/ 722 h 77667"/>
                <a:gd name="connsiteX2" fmla="*/ 14186 w 200752"/>
                <a:gd name="connsiteY2" fmla="*/ 3654 h 77667"/>
                <a:gd name="connsiteX3" fmla="*/ 701 w 200752"/>
                <a:gd name="connsiteY3" fmla="*/ 21244 h 77667"/>
                <a:gd name="connsiteX4" fmla="*/ 21222 w 200752"/>
                <a:gd name="connsiteY4" fmla="*/ 57401 h 77667"/>
                <a:gd name="connsiteX5" fmla="*/ 163895 w 200752"/>
                <a:gd name="connsiteY5" fmla="*/ 76945 h 77667"/>
                <a:gd name="connsiteX6" fmla="*/ 186566 w 200752"/>
                <a:gd name="connsiteY6" fmla="*/ 74013 h 77667"/>
                <a:gd name="connsiteX7" fmla="*/ 200052 w 200752"/>
                <a:gd name="connsiteY7" fmla="*/ 56423 h 77667"/>
                <a:gd name="connsiteX8" fmla="*/ 179530 w 200752"/>
                <a:gd name="connsiteY8" fmla="*/ 20267 h 77667"/>
                <a:gd name="connsiteX9" fmla="*/ 179530 w 200752"/>
                <a:gd name="connsiteY9" fmla="*/ 20267 h 77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0752" h="77667">
                  <a:moveTo>
                    <a:pt x="179530" y="20267"/>
                  </a:moveTo>
                  <a:cubicBezTo>
                    <a:pt x="132038" y="13817"/>
                    <a:pt x="84545" y="7367"/>
                    <a:pt x="36858" y="722"/>
                  </a:cubicBezTo>
                  <a:cubicBezTo>
                    <a:pt x="28649" y="-450"/>
                    <a:pt x="21613" y="-646"/>
                    <a:pt x="14186" y="3654"/>
                  </a:cubicBezTo>
                  <a:cubicBezTo>
                    <a:pt x="8128" y="7172"/>
                    <a:pt x="2264" y="14208"/>
                    <a:pt x="701" y="21244"/>
                  </a:cubicBezTo>
                  <a:cubicBezTo>
                    <a:pt x="-2426" y="34925"/>
                    <a:pt x="5000" y="55055"/>
                    <a:pt x="21222" y="57401"/>
                  </a:cubicBezTo>
                  <a:lnTo>
                    <a:pt x="163895" y="76945"/>
                  </a:lnTo>
                  <a:cubicBezTo>
                    <a:pt x="172104" y="78118"/>
                    <a:pt x="179139" y="78313"/>
                    <a:pt x="186566" y="74013"/>
                  </a:cubicBezTo>
                  <a:cubicBezTo>
                    <a:pt x="192625" y="70495"/>
                    <a:pt x="198488" y="63459"/>
                    <a:pt x="200052" y="56423"/>
                  </a:cubicBezTo>
                  <a:cubicBezTo>
                    <a:pt x="203179" y="42743"/>
                    <a:pt x="195752" y="22612"/>
                    <a:pt x="179530" y="20267"/>
                  </a:cubicBezTo>
                  <a:lnTo>
                    <a:pt x="179530" y="20267"/>
                  </a:lnTo>
                  <a:close/>
                </a:path>
              </a:pathLst>
            </a:custGeom>
            <a:grpFill/>
            <a:ln w="19348" cap="flat">
              <a:noFill/>
              <a:prstDash val="solid"/>
              <a:miter/>
            </a:ln>
          </p:spPr>
          <p:txBody>
            <a:bodyPr rtlCol="0" anchor="ctr"/>
            <a:lstStyle/>
            <a:p>
              <a:endParaRPr lang="fr-CA">
                <a:solidFill>
                  <a:srgbClr val="4AA3AB"/>
                </a:solidFill>
              </a:endParaRPr>
            </a:p>
          </p:txBody>
        </p:sp>
        <p:sp>
          <p:nvSpPr>
            <p:cNvPr id="9" name="Forme libre : forme 8">
              <a:extLst>
                <a:ext uri="{FF2B5EF4-FFF2-40B4-BE49-F238E27FC236}">
                  <a16:creationId xmlns:a16="http://schemas.microsoft.com/office/drawing/2014/main" id="{EA36BC07-52F0-0B9E-6156-D497210A2C2B}"/>
                </a:ext>
              </a:extLst>
            </p:cNvPr>
            <p:cNvSpPr/>
            <p:nvPr/>
          </p:nvSpPr>
          <p:spPr>
            <a:xfrm>
              <a:off x="620088" y="737129"/>
              <a:ext cx="196071" cy="99888"/>
            </a:xfrm>
            <a:custGeom>
              <a:avLst/>
              <a:gdLst>
                <a:gd name="connsiteX0" fmla="*/ 158721 w 196071"/>
                <a:gd name="connsiteY0" fmla="*/ 1182 h 99888"/>
                <a:gd name="connsiteX1" fmla="*/ 21716 w 196071"/>
                <a:gd name="connsiteY1" fmla="*/ 42029 h 99888"/>
                <a:gd name="connsiteX2" fmla="*/ 1194 w 196071"/>
                <a:gd name="connsiteY2" fmla="*/ 78186 h 99888"/>
                <a:gd name="connsiteX3" fmla="*/ 37351 w 196071"/>
                <a:gd name="connsiteY3" fmla="*/ 98707 h 99888"/>
                <a:gd name="connsiteX4" fmla="*/ 174356 w 196071"/>
                <a:gd name="connsiteY4" fmla="*/ 57860 h 99888"/>
                <a:gd name="connsiteX5" fmla="*/ 194878 w 196071"/>
                <a:gd name="connsiteY5" fmla="*/ 21703 h 99888"/>
                <a:gd name="connsiteX6" fmla="*/ 158721 w 196071"/>
                <a:gd name="connsiteY6" fmla="*/ 1182 h 99888"/>
                <a:gd name="connsiteX7" fmla="*/ 158721 w 196071"/>
                <a:gd name="connsiteY7" fmla="*/ 1182 h 9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6071" h="99888">
                  <a:moveTo>
                    <a:pt x="158721" y="1182"/>
                  </a:moveTo>
                  <a:cubicBezTo>
                    <a:pt x="112987" y="14862"/>
                    <a:pt x="67254" y="28543"/>
                    <a:pt x="21716" y="42029"/>
                  </a:cubicBezTo>
                  <a:cubicBezTo>
                    <a:pt x="7058" y="46329"/>
                    <a:pt x="-3692" y="62746"/>
                    <a:pt x="1194" y="78186"/>
                  </a:cubicBezTo>
                  <a:cubicBezTo>
                    <a:pt x="6080" y="93626"/>
                    <a:pt x="21520" y="103398"/>
                    <a:pt x="37351" y="98707"/>
                  </a:cubicBezTo>
                  <a:cubicBezTo>
                    <a:pt x="83085" y="85026"/>
                    <a:pt x="128818" y="71345"/>
                    <a:pt x="174356" y="57860"/>
                  </a:cubicBezTo>
                  <a:cubicBezTo>
                    <a:pt x="189014" y="53560"/>
                    <a:pt x="199764" y="37143"/>
                    <a:pt x="194878" y="21703"/>
                  </a:cubicBezTo>
                  <a:cubicBezTo>
                    <a:pt x="189992" y="6263"/>
                    <a:pt x="174552" y="-3509"/>
                    <a:pt x="158721" y="1182"/>
                  </a:cubicBezTo>
                  <a:lnTo>
                    <a:pt x="158721" y="1182"/>
                  </a:lnTo>
                  <a:close/>
                </a:path>
              </a:pathLst>
            </a:custGeom>
            <a:grpFill/>
            <a:ln w="19348" cap="flat">
              <a:noFill/>
              <a:prstDash val="solid"/>
              <a:miter/>
            </a:ln>
          </p:spPr>
          <p:txBody>
            <a:bodyPr rtlCol="0" anchor="ctr"/>
            <a:lstStyle/>
            <a:p>
              <a:endParaRPr lang="fr-CA">
                <a:solidFill>
                  <a:srgbClr val="4AA3AB"/>
                </a:solidFill>
              </a:endParaRPr>
            </a:p>
          </p:txBody>
        </p:sp>
      </p:grpSp>
      <p:grpSp>
        <p:nvGrpSpPr>
          <p:cNvPr id="10" name="Groupe 9">
            <a:extLst>
              <a:ext uri="{FF2B5EF4-FFF2-40B4-BE49-F238E27FC236}">
                <a16:creationId xmlns:a16="http://schemas.microsoft.com/office/drawing/2014/main" id="{E98966C9-90F3-B593-2F85-61BCA5254CD7}"/>
              </a:ext>
            </a:extLst>
          </p:cNvPr>
          <p:cNvGrpSpPr/>
          <p:nvPr>
            <p:custDataLst>
              <p:tags r:id="rId5"/>
            </p:custDataLst>
          </p:nvPr>
        </p:nvGrpSpPr>
        <p:grpSpPr>
          <a:xfrm>
            <a:off x="11687823" y="6341913"/>
            <a:ext cx="504177" cy="379562"/>
            <a:chOff x="8489236" y="4781262"/>
            <a:chExt cx="842710" cy="636637"/>
          </a:xfrm>
        </p:grpSpPr>
        <p:sp>
          <p:nvSpPr>
            <p:cNvPr id="11" name="Ellipse 10">
              <a:extLst>
                <a:ext uri="{FF2B5EF4-FFF2-40B4-BE49-F238E27FC236}">
                  <a16:creationId xmlns:a16="http://schemas.microsoft.com/office/drawing/2014/main" id="{49D3624A-27F6-059B-36B8-923AAB424E46}"/>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30D36231-D160-91D5-D1EB-DA382265A714}"/>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2</a:t>
              </a:r>
            </a:p>
          </p:txBody>
        </p:sp>
      </p:grpSp>
    </p:spTree>
    <p:extLst>
      <p:ext uri="{BB962C8B-B14F-4D97-AF65-F5344CB8AC3E}">
        <p14:creationId xmlns:p14="http://schemas.microsoft.com/office/powerpoint/2010/main" val="8907954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73287B3-7CF6-0E37-B691-6ED88890B795}"/>
              </a:ext>
            </a:extLst>
          </p:cNvPr>
          <p:cNvSpPr>
            <a:spLocks noGrp="1"/>
          </p:cNvSpPr>
          <p:nvPr>
            <p:ph type="title"/>
            <p:custDataLst>
              <p:tags r:id="rId1"/>
            </p:custDataLst>
          </p:nvPr>
        </p:nvSpPr>
        <p:spPr/>
        <p:txBody>
          <a:bodyPr/>
          <a:lstStyle/>
          <a:p>
            <a:r>
              <a:rPr lang="fr-CA" dirty="0"/>
              <a:t>Si je ressens un malaise ou que j’ai des questions, </a:t>
            </a:r>
            <a:r>
              <a:rPr lang="fr-CA" dirty="0">
                <a:ln>
                  <a:solidFill>
                    <a:schemeClr val="tx2"/>
                  </a:solidFill>
                </a:ln>
                <a:solidFill>
                  <a:srgbClr val="FFFFFF"/>
                </a:solidFill>
              </a:rPr>
              <a:t>j’en parle!</a:t>
            </a:r>
          </a:p>
        </p:txBody>
      </p:sp>
      <p:sp>
        <p:nvSpPr>
          <p:cNvPr id="3" name="Espace réservé du contenu 2">
            <a:extLst>
              <a:ext uri="{FF2B5EF4-FFF2-40B4-BE49-F238E27FC236}">
                <a16:creationId xmlns:a16="http://schemas.microsoft.com/office/drawing/2014/main" id="{303B7FF4-2B36-82D8-A631-4A0A68336634}"/>
              </a:ext>
            </a:extLst>
          </p:cNvPr>
          <p:cNvSpPr>
            <a:spLocks noGrp="1"/>
          </p:cNvSpPr>
          <p:nvPr>
            <p:ph idx="1"/>
            <p:custDataLst>
              <p:tags r:id="rId2"/>
            </p:custDataLst>
          </p:nvPr>
        </p:nvSpPr>
        <p:spPr/>
        <p:txBody>
          <a:bodyPr/>
          <a:lstStyle/>
          <a:p>
            <a:pPr marL="0" indent="0">
              <a:buNone/>
            </a:pP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Si cet atelier suscite des questionnements ou l’envie de parler, n’hésite pas à consulter les ressources disponibles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enseignant.e.s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intervenant.e.s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psychoéducateur.rice.s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professionnel.le.s</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comme l’</a:t>
            </a:r>
            <a:r>
              <a:rPr lang="fr-CA" sz="2000" kern="100" dirty="0" err="1">
                <a:solidFill>
                  <a:srgbClr val="000000"/>
                </a:solidFill>
                <a:effectLst/>
                <a:latin typeface="Aptos" panose="020B0004020202020204" pitchFamily="34" charset="0"/>
                <a:ea typeface="Aptos" panose="020B0004020202020204" pitchFamily="34" charset="0"/>
                <a:cs typeface="Times New Roman" panose="02020603050405020304" pitchFamily="18" charset="0"/>
              </a:rPr>
              <a:t>infirmier.ère</a:t>
            </a:r>
            <a:r>
              <a:rPr lang="fr-CA" sz="2000" kern="100" dirty="0">
                <a:solidFill>
                  <a:srgbClr val="000000"/>
                </a:solidFill>
                <a:effectLst/>
                <a:latin typeface="Aptos" panose="020B0004020202020204" pitchFamily="34" charset="0"/>
                <a:ea typeface="Aptos" panose="020B0004020202020204" pitchFamily="34" charset="0"/>
                <a:cs typeface="Times New Roman" panose="02020603050405020304" pitchFamily="18" charset="0"/>
              </a:rPr>
              <a:t> scolaire, etc.).</a:t>
            </a:r>
          </a:p>
          <a:p>
            <a:pPr marL="0" indent="0" algn="just">
              <a:lnSpc>
                <a:spcPct val="107000"/>
              </a:lnSpc>
              <a:spcAft>
                <a:spcPts val="800"/>
              </a:spcAft>
              <a:buNone/>
            </a:pPr>
            <a:r>
              <a:rPr lang="fr-CA" kern="100" dirty="0">
                <a:solidFill>
                  <a:srgbClr val="000000"/>
                </a:solidFill>
                <a:latin typeface="Aptos" panose="020B0004020202020204" pitchFamily="34" charset="0"/>
                <a:cs typeface="Times New Roman" panose="02020603050405020304" pitchFamily="18" charset="0"/>
              </a:rPr>
              <a:t>Voici d’autres ressources que tu peux consulter : </a:t>
            </a: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Anorexie et boulimie Québec (ANEB)</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7">
                  <a:extLst>
                    <a:ext uri="{A12FA001-AC4F-418D-AE19-62706E023703}">
                      <ahyp:hlinkClr xmlns:ahyp="http://schemas.microsoft.com/office/drawing/2018/hyperlinkcolor" val="tx"/>
                    </a:ext>
                  </a:extLst>
                </a:hlinkClick>
              </a:rPr>
              <a:t>Jeunesse, J’écoute</a:t>
            </a:r>
            <a:endParaRPr lang="fr-CA" kern="100" dirty="0">
              <a:solidFill>
                <a:srgbClr val="000000"/>
              </a:solidFill>
              <a:latin typeface="Aptos" panose="020B0004020202020204" pitchFamily="34" charset="0"/>
              <a:cs typeface="Times New Roman" panose="02020603050405020304" pitchFamily="18" charset="0"/>
            </a:endParaRPr>
          </a:p>
          <a:p>
            <a:pPr marL="342900" lvl="0" indent="-342900">
              <a:lnSpc>
                <a:spcPct val="107000"/>
              </a:lnSpc>
              <a:spcBef>
                <a:spcPts val="300"/>
              </a:spcBef>
              <a:spcAft>
                <a:spcPts val="300"/>
              </a:spcAft>
              <a:buFont typeface="Symbol" panose="05050102010706020507" pitchFamily="18" charset="2"/>
              <a:buChar char=""/>
            </a:pPr>
            <a:r>
              <a:rPr lang="fr-CA" kern="100" dirty="0">
                <a:solidFill>
                  <a:srgbClr val="000000"/>
                </a:solidFill>
                <a:latin typeface="Aptos" panose="020B0004020202020204" pitchFamily="34" charset="0"/>
                <a:cs typeface="Times New Roman" panose="02020603050405020304" pitchFamily="18" charset="0"/>
                <a:hlinkClick r:id="rId8">
                  <a:extLst>
                    <a:ext uri="{A12FA001-AC4F-418D-AE19-62706E023703}">
                      <ahyp:hlinkClr xmlns:ahyp="http://schemas.microsoft.com/office/drawing/2018/hyperlinkcolor" val="tx"/>
                    </a:ext>
                  </a:extLst>
                </a:hlinkClick>
              </a:rPr>
              <a:t>Tel-jeunes</a:t>
            </a:r>
            <a:r>
              <a:rPr lang="fr-CA" kern="100" dirty="0">
                <a:solidFill>
                  <a:srgbClr val="000000"/>
                </a:solidFill>
                <a:latin typeface="Aptos" panose="020B0004020202020204" pitchFamily="34" charset="0"/>
                <a:cs typeface="Times New Roman" panose="02020603050405020304" pitchFamily="18" charset="0"/>
              </a:rPr>
              <a:t>  </a:t>
            </a:r>
          </a:p>
        </p:txBody>
      </p:sp>
      <p:sp>
        <p:nvSpPr>
          <p:cNvPr id="8" name="Espace réservé du contenu 7">
            <a:extLst>
              <a:ext uri="{FF2B5EF4-FFF2-40B4-BE49-F238E27FC236}">
                <a16:creationId xmlns:a16="http://schemas.microsoft.com/office/drawing/2014/main" id="{A2A35E4A-8C71-0C75-ACDB-FF19A2E40EC8}"/>
              </a:ext>
            </a:extLst>
          </p:cNvPr>
          <p:cNvSpPr>
            <a:spLocks noGrp="1"/>
          </p:cNvSpPr>
          <p:nvPr>
            <p:ph sz="quarter" idx="13"/>
            <p:custDataLst>
              <p:tags r:id="rId3"/>
            </p:custDataLst>
          </p:nvPr>
        </p:nvSpPr>
        <p:spPr/>
        <p:txBody>
          <a:bodyPr/>
          <a:lstStyle/>
          <a:p>
            <a:endParaRPr lang="fr-CA"/>
          </a:p>
        </p:txBody>
      </p:sp>
      <p:grpSp>
        <p:nvGrpSpPr>
          <p:cNvPr id="5" name="Groupe 4">
            <a:extLst>
              <a:ext uri="{FF2B5EF4-FFF2-40B4-BE49-F238E27FC236}">
                <a16:creationId xmlns:a16="http://schemas.microsoft.com/office/drawing/2014/main" id="{33550DE4-00A7-EB48-B3ED-2182760CD9D7}"/>
              </a:ext>
            </a:extLst>
          </p:cNvPr>
          <p:cNvGrpSpPr/>
          <p:nvPr>
            <p:custDataLst>
              <p:tags r:id="rId4"/>
            </p:custDataLst>
          </p:nvPr>
        </p:nvGrpSpPr>
        <p:grpSpPr>
          <a:xfrm>
            <a:off x="11687823" y="6341913"/>
            <a:ext cx="504177" cy="379562"/>
            <a:chOff x="8489236" y="4781262"/>
            <a:chExt cx="842710" cy="636637"/>
          </a:xfrm>
        </p:grpSpPr>
        <p:sp>
          <p:nvSpPr>
            <p:cNvPr id="6" name="Ellipse 5">
              <a:extLst>
                <a:ext uri="{FF2B5EF4-FFF2-40B4-BE49-F238E27FC236}">
                  <a16:creationId xmlns:a16="http://schemas.microsoft.com/office/drawing/2014/main" id="{33408933-BDA2-B036-A06A-BB2EADAED7EC}"/>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ZoneTexte 6">
              <a:extLst>
                <a:ext uri="{FF2B5EF4-FFF2-40B4-BE49-F238E27FC236}">
                  <a16:creationId xmlns:a16="http://schemas.microsoft.com/office/drawing/2014/main" id="{2765AB7D-3BD4-A02A-0617-80317F5793E1}"/>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3</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Tree>
    <p:extLst>
      <p:ext uri="{BB962C8B-B14F-4D97-AF65-F5344CB8AC3E}">
        <p14:creationId xmlns:p14="http://schemas.microsoft.com/office/powerpoint/2010/main" val="289286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a:extLst>
              <a:ext uri="{FF2B5EF4-FFF2-40B4-BE49-F238E27FC236}">
                <a16:creationId xmlns:a16="http://schemas.microsoft.com/office/drawing/2014/main" id="{D83F5406-5B2B-DF81-DDA6-6C6C92BB47A3}"/>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25" name="Groupe 24">
            <a:extLst>
              <a:ext uri="{FF2B5EF4-FFF2-40B4-BE49-F238E27FC236}">
                <a16:creationId xmlns:a16="http://schemas.microsoft.com/office/drawing/2014/main" id="{691C9E77-8FDD-E43E-4616-9DCF5D3689FE}"/>
              </a:ext>
            </a:extLst>
          </p:cNvPr>
          <p:cNvGrpSpPr/>
          <p:nvPr>
            <p:custDataLst>
              <p:tags r:id="rId2"/>
            </p:custDataLst>
          </p:nvPr>
        </p:nvGrpSpPr>
        <p:grpSpPr>
          <a:xfrm>
            <a:off x="11687823" y="6341913"/>
            <a:ext cx="504177" cy="379562"/>
            <a:chOff x="8489236" y="4781262"/>
            <a:chExt cx="842710" cy="636637"/>
          </a:xfrm>
        </p:grpSpPr>
        <p:sp>
          <p:nvSpPr>
            <p:cNvPr id="26" name="Ellipse 25">
              <a:extLst>
                <a:ext uri="{FF2B5EF4-FFF2-40B4-BE49-F238E27FC236}">
                  <a16:creationId xmlns:a16="http://schemas.microsoft.com/office/drawing/2014/main" id="{F16BFCDC-5C17-62A6-D278-8D1E5CC2D338}"/>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ZoneTexte 26">
              <a:extLst>
                <a:ext uri="{FF2B5EF4-FFF2-40B4-BE49-F238E27FC236}">
                  <a16:creationId xmlns:a16="http://schemas.microsoft.com/office/drawing/2014/main" id="{67CB93C8-8CD6-873C-2427-481B81C0FD2E}"/>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dirty="0">
                  <a:ln>
                    <a:noFill/>
                  </a:ln>
                  <a:solidFill>
                    <a:srgbClr val="006280"/>
                  </a:solidFill>
                  <a:effectLst/>
                  <a:uLnTx/>
                  <a:uFillTx/>
                  <a:latin typeface="Montserrat Black" panose="00000A00000000000000" pitchFamily="2" charset="0"/>
                </a:rPr>
                <a:t>4</a:t>
              </a:r>
            </a:p>
          </p:txBody>
        </p:sp>
      </p:grpSp>
      <p:pic>
        <p:nvPicPr>
          <p:cNvPr id="2" name="Image 1">
            <a:hlinkClick r:id="rId7"/>
            <a:extLst>
              <a:ext uri="{FF2B5EF4-FFF2-40B4-BE49-F238E27FC236}">
                <a16:creationId xmlns:a16="http://schemas.microsoft.com/office/drawing/2014/main" id="{D6A2BE57-AF92-87E5-8F9F-60B2A107F3F2}"/>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4114517" y="-33633"/>
            <a:ext cx="3962966" cy="6891633"/>
          </a:xfrm>
          <a:prstGeom prst="rect">
            <a:avLst/>
          </a:prstGeom>
        </p:spPr>
      </p:pic>
      <p:sp>
        <p:nvSpPr>
          <p:cNvPr id="5" name="Espace réservé du contenu 4">
            <a:extLst>
              <a:ext uri="{FF2B5EF4-FFF2-40B4-BE49-F238E27FC236}">
                <a16:creationId xmlns:a16="http://schemas.microsoft.com/office/drawing/2014/main" id="{700D7CE8-DB7C-5A78-93E1-C773BCD70732}"/>
              </a:ext>
            </a:extLst>
          </p:cNvPr>
          <p:cNvSpPr>
            <a:spLocks noGrp="1"/>
          </p:cNvSpPr>
          <p:nvPr>
            <p:ph sz="quarter" idx="13"/>
            <p:custDataLst>
              <p:tags r:id="rId4"/>
            </p:custDataLst>
          </p:nvPr>
        </p:nvSpPr>
        <p:spPr/>
        <p:txBody>
          <a:bodyPr/>
          <a:lstStyle/>
          <a:p>
            <a:endParaRPr lang="fr-C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Visage humain, Téléphone mobile, capture d’écran, gadget&#10;&#10;Description générée automatiquement">
            <a:extLst>
              <a:ext uri="{FF2B5EF4-FFF2-40B4-BE49-F238E27FC236}">
                <a16:creationId xmlns:a16="http://schemas.microsoft.com/office/drawing/2014/main" id="{6B2422D4-4C9C-E094-09D2-810A6E550CD4}"/>
              </a:ext>
            </a:extLst>
          </p:cNvPr>
          <p:cNvPicPr>
            <a:picLocks noChangeAspect="1"/>
          </p:cNvPicPr>
          <p:nvPr>
            <p:custDataLst>
              <p:tags r:id="rId1"/>
            </p:custDataLst>
          </p:nvPr>
        </p:nvPicPr>
        <p:blipFill>
          <a:blip r:embed="rId13">
            <a:extLst>
              <a:ext uri="{28A0092B-C50C-407E-A947-70E740481C1C}">
                <a14:useLocalDpi xmlns:a14="http://schemas.microsoft.com/office/drawing/2010/main" val="0"/>
              </a:ext>
            </a:extLst>
          </a:blip>
          <a:stretch>
            <a:fillRect/>
          </a:stretch>
        </p:blipFill>
        <p:spPr>
          <a:xfrm>
            <a:off x="-647504" y="946464"/>
            <a:ext cx="4385156" cy="4385156"/>
          </a:xfrm>
          <a:prstGeom prst="rect">
            <a:avLst/>
          </a:prstGeom>
        </p:spPr>
      </p:pic>
      <p:pic>
        <p:nvPicPr>
          <p:cNvPr id="13" name="Image 12" descr="Une image contenant Téléphone mobile, capture d’écran, gadget, Appareil de communications portable&#10;&#10;Description générée automatiquement">
            <a:extLst>
              <a:ext uri="{FF2B5EF4-FFF2-40B4-BE49-F238E27FC236}">
                <a16:creationId xmlns:a16="http://schemas.microsoft.com/office/drawing/2014/main" id="{BAA11D1C-54D2-EB3C-F91C-251370E0816F}"/>
              </a:ext>
            </a:extLst>
          </p:cNvPr>
          <p:cNvPicPr>
            <a:picLocks noChangeAspect="1"/>
          </p:cNvPicPr>
          <p:nvPr>
            <p:custDataLst>
              <p:tags r:id="rId2"/>
            </p:custDataLst>
          </p:nvPr>
        </p:nvPicPr>
        <p:blipFill>
          <a:blip r:embed="rId14">
            <a:extLst>
              <a:ext uri="{28A0092B-C50C-407E-A947-70E740481C1C}">
                <a14:useLocalDpi xmlns:a14="http://schemas.microsoft.com/office/drawing/2010/main" val="0"/>
              </a:ext>
            </a:extLst>
          </a:blip>
          <a:stretch>
            <a:fillRect/>
          </a:stretch>
        </p:blipFill>
        <p:spPr>
          <a:xfrm>
            <a:off x="8198001" y="2358017"/>
            <a:ext cx="4351339" cy="4351339"/>
          </a:xfrm>
          <a:prstGeom prst="rect">
            <a:avLst/>
          </a:prstGeom>
        </p:spPr>
      </p:pic>
      <p:sp>
        <p:nvSpPr>
          <p:cNvPr id="29" name="ZoneTexte 28">
            <a:extLst>
              <a:ext uri="{FF2B5EF4-FFF2-40B4-BE49-F238E27FC236}">
                <a16:creationId xmlns:a16="http://schemas.microsoft.com/office/drawing/2014/main" id="{28379F01-A955-334F-9CA2-7C5586F00F37}"/>
              </a:ext>
            </a:extLst>
          </p:cNvPr>
          <p:cNvSpPr txBox="1"/>
          <p:nvPr>
            <p:custDataLst>
              <p:tags r:id="rId3"/>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3</a:t>
            </a:r>
          </a:p>
        </p:txBody>
      </p:sp>
      <p:grpSp>
        <p:nvGrpSpPr>
          <p:cNvPr id="30" name="Groupe 29">
            <a:extLst>
              <a:ext uri="{FF2B5EF4-FFF2-40B4-BE49-F238E27FC236}">
                <a16:creationId xmlns:a16="http://schemas.microsoft.com/office/drawing/2014/main" id="{A9A9E33B-8060-C57B-36E8-2E6D7D0459CF}"/>
              </a:ext>
            </a:extLst>
          </p:cNvPr>
          <p:cNvGrpSpPr/>
          <p:nvPr>
            <p:custDataLst>
              <p:tags r:id="rId4"/>
            </p:custDataLst>
          </p:nvPr>
        </p:nvGrpSpPr>
        <p:grpSpPr>
          <a:xfrm>
            <a:off x="11687818" y="6340026"/>
            <a:ext cx="496211" cy="381449"/>
            <a:chOff x="8489236" y="4778097"/>
            <a:chExt cx="829396" cy="639802"/>
          </a:xfrm>
        </p:grpSpPr>
        <p:sp>
          <p:nvSpPr>
            <p:cNvPr id="31" name="Ellipse 30">
              <a:extLst>
                <a:ext uri="{FF2B5EF4-FFF2-40B4-BE49-F238E27FC236}">
                  <a16:creationId xmlns:a16="http://schemas.microsoft.com/office/drawing/2014/main" id="{DEA1EE55-2A26-54CE-F259-00FB9D7E691D}"/>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2" name="ZoneTexte 31">
              <a:extLst>
                <a:ext uri="{FF2B5EF4-FFF2-40B4-BE49-F238E27FC236}">
                  <a16:creationId xmlns:a16="http://schemas.microsoft.com/office/drawing/2014/main" id="{7755CD80-B4A9-512C-F6E5-8EC06E80E83A}"/>
                </a:ext>
              </a:extLst>
            </p:cNvPr>
            <p:cNvSpPr txBox="1"/>
            <p:nvPr/>
          </p:nvSpPr>
          <p:spPr>
            <a:xfrm>
              <a:off x="8522826" y="4778097"/>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dirty="0">
                  <a:solidFill>
                    <a:srgbClr val="006280"/>
                  </a:solidFill>
                  <a:latin typeface="Montserrat Black" panose="00000A00000000000000" pitchFamily="2" charset="0"/>
                </a:rPr>
                <a:t>5</a:t>
              </a:r>
              <a:endParaRPr kumimoji="0" lang="fr-CA" b="0" i="0" u="none" strike="noStrike" kern="0" cap="none" spc="0" normalizeH="0" baseline="0" noProof="0" dirty="0">
                <a:ln>
                  <a:noFill/>
                </a:ln>
                <a:solidFill>
                  <a:srgbClr val="006280"/>
                </a:solidFill>
                <a:effectLst/>
                <a:uLnTx/>
                <a:uFillTx/>
                <a:latin typeface="Montserrat Black" panose="00000A00000000000000" pitchFamily="2" charset="0"/>
              </a:endParaRPr>
            </a:p>
          </p:txBody>
        </p:sp>
      </p:grpSp>
      <p:sp>
        <p:nvSpPr>
          <p:cNvPr id="26" name="Espace réservé du contenu 2">
            <a:extLst>
              <a:ext uri="{FF2B5EF4-FFF2-40B4-BE49-F238E27FC236}">
                <a16:creationId xmlns:a16="http://schemas.microsoft.com/office/drawing/2014/main" id="{DD8E9615-A615-1CF0-F3A8-246AC690DE1F}"/>
              </a:ext>
            </a:extLst>
          </p:cNvPr>
          <p:cNvSpPr txBox="1">
            <a:spLocks/>
          </p:cNvSpPr>
          <p:nvPr>
            <p:custDataLst>
              <p:tags r:id="rId5"/>
            </p:custDataLst>
          </p:nvPr>
        </p:nvSpPr>
        <p:spPr>
          <a:xfrm>
            <a:off x="838199" y="1905014"/>
            <a:ext cx="10515600" cy="17584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rtl="0" fontAlgn="base">
              <a:buNone/>
            </a:pPr>
            <a:endParaRPr lang="fr-CA" b="0" i="0">
              <a:solidFill>
                <a:srgbClr val="000000"/>
              </a:solidFill>
              <a:effectLst/>
            </a:endParaRPr>
          </a:p>
        </p:txBody>
      </p:sp>
      <p:sp>
        <p:nvSpPr>
          <p:cNvPr id="34" name="Titre 33">
            <a:extLst>
              <a:ext uri="{FF2B5EF4-FFF2-40B4-BE49-F238E27FC236}">
                <a16:creationId xmlns:a16="http://schemas.microsoft.com/office/drawing/2014/main" id="{E9408F2A-E2B4-BD96-3312-41E229C015B1}"/>
              </a:ext>
            </a:extLst>
          </p:cNvPr>
          <p:cNvSpPr>
            <a:spLocks noGrp="1"/>
          </p:cNvSpPr>
          <p:nvPr>
            <p:ph type="title"/>
            <p:custDataLst>
              <p:tags r:id="rId6"/>
            </p:custDataLst>
          </p:nvPr>
        </p:nvSpPr>
        <p:spPr>
          <a:xfrm>
            <a:off x="815250" y="89862"/>
            <a:ext cx="10515600" cy="1325563"/>
          </a:xfrm>
        </p:spPr>
        <p:txBody>
          <a:bodyPr>
            <a:normAutofit/>
          </a:bodyPr>
          <a:lstStyle/>
          <a:p>
            <a:pPr algn="ctr"/>
            <a:r>
              <a:rPr lang="fr-CA" sz="4000" dirty="0">
                <a:solidFill>
                  <a:srgbClr val="006280"/>
                </a:solidFill>
              </a:rPr>
              <a:t>Mises en situation</a:t>
            </a:r>
          </a:p>
        </p:txBody>
      </p:sp>
      <p:sp>
        <p:nvSpPr>
          <p:cNvPr id="35" name="Espace réservé du contenu 34">
            <a:extLst>
              <a:ext uri="{FF2B5EF4-FFF2-40B4-BE49-F238E27FC236}">
                <a16:creationId xmlns:a16="http://schemas.microsoft.com/office/drawing/2014/main" id="{4579F5BA-B231-44A7-925B-D9B2C16E63B6}"/>
              </a:ext>
            </a:extLst>
          </p:cNvPr>
          <p:cNvSpPr>
            <a:spLocks noGrp="1"/>
          </p:cNvSpPr>
          <p:nvPr>
            <p:ph idx="1"/>
            <p:custDataLst>
              <p:tags r:id="rId7"/>
            </p:custDataLst>
          </p:nvPr>
        </p:nvSpPr>
        <p:spPr>
          <a:xfrm>
            <a:off x="3045823" y="1408173"/>
            <a:ext cx="6100352" cy="4351338"/>
          </a:xfrm>
        </p:spPr>
        <p:txBody>
          <a:bodyPr>
            <a:normAutofit/>
          </a:bodyPr>
          <a:lstStyle/>
          <a:p>
            <a:pPr marL="0" indent="0">
              <a:lnSpc>
                <a:spcPct val="100000"/>
              </a:lnSpc>
              <a:spcAft>
                <a:spcPts val="800"/>
              </a:spcAft>
              <a:buNone/>
            </a:pPr>
            <a:r>
              <a:rPr lang="fr-CA" sz="1800" dirty="0" err="1">
                <a:effectLst/>
                <a:ea typeface="Calibri" panose="020F0502020204030204" pitchFamily="34" charset="0"/>
                <a:cs typeface="Arial" panose="020B0604020202020204" pitchFamily="34" charset="0"/>
              </a:rPr>
              <a:t>Cédricka</a:t>
            </a:r>
            <a:r>
              <a:rPr lang="fr-CA" sz="1800" dirty="0">
                <a:effectLst/>
                <a:ea typeface="Calibri" panose="020F0502020204030204" pitchFamily="34" charset="0"/>
                <a:cs typeface="Arial" panose="020B0604020202020204" pitchFamily="34" charset="0"/>
              </a:rPr>
              <a:t> publie une photo d’elle en train de manger de la crème glacée. Une amie lui répond en commentaire : « Tu serais peut-être mieux de remplacer la crème glacée par un fruit. Ce serait meilleur pour ta santé</a:t>
            </a:r>
            <a:r>
              <a:rPr lang="fr-CA" sz="1800" dirty="0">
                <a:effectLst/>
                <a:latin typeface="Segoe UI Emoji" panose="020B0502040204020203" pitchFamily="34" charset="0"/>
                <a:ea typeface="Calibri" panose="020F0502020204030204" pitchFamily="34" charset="0"/>
                <a:cs typeface="Segoe UI Emoji" panose="020B0502040204020203" pitchFamily="34" charset="0"/>
              </a:rPr>
              <a:t>😉. </a:t>
            </a:r>
            <a:r>
              <a:rPr lang="fr-CA" sz="1800" dirty="0">
                <a:effectLst/>
                <a:ea typeface="Calibri" panose="020F0502020204030204" pitchFamily="34" charset="0"/>
                <a:cs typeface="Arial" panose="020B0604020202020204" pitchFamily="34" charset="0"/>
              </a:rPr>
              <a:t>»</a:t>
            </a:r>
          </a:p>
          <a:p>
            <a:pPr marL="0" indent="0">
              <a:spcAft>
                <a:spcPts val="800"/>
              </a:spcAft>
              <a:buNone/>
            </a:pPr>
            <a:r>
              <a:rPr lang="fr-CA" b="1" dirty="0">
                <a:solidFill>
                  <a:srgbClr val="006280"/>
                </a:solidFill>
              </a:rPr>
              <a:t>Est-ce qu’un préjugé peut se cacher derrière le commentaire de son amie? Si oui, lequel?</a:t>
            </a:r>
          </a:p>
        </p:txBody>
      </p:sp>
      <p:sp>
        <p:nvSpPr>
          <p:cNvPr id="37" name="Espace réservé du contenu 34">
            <a:extLst>
              <a:ext uri="{FF2B5EF4-FFF2-40B4-BE49-F238E27FC236}">
                <a16:creationId xmlns:a16="http://schemas.microsoft.com/office/drawing/2014/main" id="{41DBCDC9-5D57-9EA8-E3A5-1281C5625452}"/>
              </a:ext>
            </a:extLst>
          </p:cNvPr>
          <p:cNvSpPr txBox="1">
            <a:spLocks/>
          </p:cNvSpPr>
          <p:nvPr>
            <p:custDataLst>
              <p:tags r:id="rId8"/>
            </p:custDataLst>
          </p:nvPr>
        </p:nvSpPr>
        <p:spPr>
          <a:xfrm>
            <a:off x="2957491" y="4160007"/>
            <a:ext cx="6231119" cy="21301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3D205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3D205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3D205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rgbClr val="3D205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rgbClr val="3D205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100000"/>
              </a:lnSpc>
              <a:spcAft>
                <a:spcPts val="800"/>
              </a:spcAft>
              <a:buNone/>
            </a:pPr>
            <a:r>
              <a:rPr lang="fr-CA" sz="1800" kern="100" dirty="0">
                <a:solidFill>
                  <a:schemeClr val="tx1"/>
                </a:solidFill>
                <a:effectLst/>
                <a:ea typeface="Calibri" panose="020F0502020204030204" pitchFamily="34" charset="0"/>
                <a:cs typeface="Arial" panose="020B0604020202020204" pitchFamily="34" charset="0"/>
              </a:rPr>
              <a:t>Ludovick publie une photo de lui au gym. Sa tante écrit en commentaire : « Wow, ça paraît que tu travailles fort pour avoir le corps que </a:t>
            </a:r>
            <a:r>
              <a:rPr lang="fr-CA" sz="1800" kern="100" dirty="0">
                <a:solidFill>
                  <a:schemeClr val="tx1"/>
                </a:solidFill>
                <a:ea typeface="Calibri" panose="020F0502020204030204" pitchFamily="34" charset="0"/>
                <a:cs typeface="Arial" panose="020B0604020202020204" pitchFamily="34" charset="0"/>
              </a:rPr>
              <a:t>t’as</a:t>
            </a:r>
            <a:r>
              <a:rPr lang="fr-CA" sz="1800" kern="100" dirty="0">
                <a:solidFill>
                  <a:schemeClr val="tx1"/>
                </a:solidFill>
                <a:effectLst/>
                <a:ea typeface="Calibri" panose="020F0502020204030204" pitchFamily="34" charset="0"/>
                <a:cs typeface="Arial" panose="020B0604020202020204" pitchFamily="34" charset="0"/>
              </a:rPr>
              <a:t>, c’est pleinement mérité! » </a:t>
            </a:r>
          </a:p>
          <a:p>
            <a:pPr marL="0" indent="0" algn="r">
              <a:lnSpc>
                <a:spcPct val="100000"/>
              </a:lnSpc>
              <a:spcAft>
                <a:spcPts val="800"/>
              </a:spcAft>
              <a:buNone/>
            </a:pPr>
            <a:r>
              <a:rPr lang="fr-CA" b="1" dirty="0"/>
              <a:t>Est-ce qu’un préjugé peut se cacher derrière le commentaire de sa tante? Si oui, lequel?</a:t>
            </a:r>
          </a:p>
        </p:txBody>
      </p:sp>
      <p:grpSp>
        <p:nvGrpSpPr>
          <p:cNvPr id="3" name="Groupe 2">
            <a:extLst>
              <a:ext uri="{FF2B5EF4-FFF2-40B4-BE49-F238E27FC236}">
                <a16:creationId xmlns:a16="http://schemas.microsoft.com/office/drawing/2014/main" id="{BB13F776-7A60-4882-C150-02BC57FE056E}"/>
              </a:ext>
            </a:extLst>
          </p:cNvPr>
          <p:cNvGrpSpPr/>
          <p:nvPr>
            <p:custDataLst>
              <p:tags r:id="rId9"/>
            </p:custDataLst>
          </p:nvPr>
        </p:nvGrpSpPr>
        <p:grpSpPr>
          <a:xfrm>
            <a:off x="2476001" y="1064905"/>
            <a:ext cx="773723" cy="585990"/>
            <a:chOff x="643095" y="1715083"/>
            <a:chExt cx="773723" cy="585990"/>
          </a:xfrm>
        </p:grpSpPr>
        <p:grpSp>
          <p:nvGrpSpPr>
            <p:cNvPr id="45" name="Groupe 44">
              <a:extLst>
                <a:ext uri="{FF2B5EF4-FFF2-40B4-BE49-F238E27FC236}">
                  <a16:creationId xmlns:a16="http://schemas.microsoft.com/office/drawing/2014/main" id="{7422C77A-A640-ABCB-4440-33D042400684}"/>
                </a:ext>
              </a:extLst>
            </p:cNvPr>
            <p:cNvGrpSpPr/>
            <p:nvPr/>
          </p:nvGrpSpPr>
          <p:grpSpPr>
            <a:xfrm>
              <a:off x="643095" y="1715083"/>
              <a:ext cx="773723" cy="585990"/>
              <a:chOff x="8489236" y="4781262"/>
              <a:chExt cx="842710" cy="636637"/>
            </a:xfrm>
          </p:grpSpPr>
          <p:sp>
            <p:nvSpPr>
              <p:cNvPr id="46" name="Ellipse 45">
                <a:extLst>
                  <a:ext uri="{FF2B5EF4-FFF2-40B4-BE49-F238E27FC236}">
                    <a16:creationId xmlns:a16="http://schemas.microsoft.com/office/drawing/2014/main" id="{425DFCD8-F4C5-35F5-357C-7CDCD0F888F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5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7" name="ZoneTexte 46">
                <a:extLst>
                  <a:ext uri="{FF2B5EF4-FFF2-40B4-BE49-F238E27FC236}">
                    <a16:creationId xmlns:a16="http://schemas.microsoft.com/office/drawing/2014/main" id="{3DAC7815-E611-4BD3-69CA-94F45FD9B324}"/>
                  </a:ext>
                </a:extLst>
              </p:cNvPr>
              <p:cNvSpPr txBox="1"/>
              <p:nvPr/>
            </p:nvSpPr>
            <p:spPr>
              <a:xfrm>
                <a:off x="8536140" y="4795725"/>
                <a:ext cx="795806" cy="1335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CA" sz="500" b="0" i="0" u="none" strike="noStrike" kern="0" cap="none" spc="0" normalizeH="0" baseline="0" noProof="0">
                  <a:ln>
                    <a:noFill/>
                  </a:ln>
                  <a:solidFill>
                    <a:schemeClr val="accent1"/>
                  </a:solidFill>
                  <a:effectLst/>
                  <a:uLnTx/>
                  <a:uFillTx/>
                  <a:latin typeface="Montserrat Black" panose="00000A00000000000000" pitchFamily="2" charset="0"/>
                </a:endParaRPr>
              </a:p>
            </p:txBody>
          </p:sp>
        </p:grpSp>
        <p:sp>
          <p:nvSpPr>
            <p:cNvPr id="40" name="ZoneTexte 39">
              <a:extLst>
                <a:ext uri="{FF2B5EF4-FFF2-40B4-BE49-F238E27FC236}">
                  <a16:creationId xmlns:a16="http://schemas.microsoft.com/office/drawing/2014/main" id="{5C580D7F-7A17-E005-883F-7E60F18DAFAF}"/>
                </a:ext>
              </a:extLst>
            </p:cNvPr>
            <p:cNvSpPr txBox="1"/>
            <p:nvPr/>
          </p:nvSpPr>
          <p:spPr>
            <a:xfrm>
              <a:off x="766296" y="1742283"/>
              <a:ext cx="190145"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sz="2800" b="0" i="0" u="none" strike="noStrike" kern="0" cap="none" spc="0" normalizeH="0" baseline="0" noProof="0">
                  <a:ln>
                    <a:noFill/>
                  </a:ln>
                  <a:solidFill>
                    <a:srgbClr val="006280"/>
                  </a:solidFill>
                  <a:effectLst/>
                  <a:uLnTx/>
                  <a:uFillTx/>
                  <a:latin typeface="Montserrat Black" panose="00000A00000000000000" pitchFamily="2" charset="0"/>
                </a:rPr>
                <a:t>1</a:t>
              </a:r>
            </a:p>
          </p:txBody>
        </p:sp>
      </p:grpSp>
      <p:grpSp>
        <p:nvGrpSpPr>
          <p:cNvPr id="8" name="Groupe 7">
            <a:extLst>
              <a:ext uri="{FF2B5EF4-FFF2-40B4-BE49-F238E27FC236}">
                <a16:creationId xmlns:a16="http://schemas.microsoft.com/office/drawing/2014/main" id="{B1DF87A5-BFEC-63E3-A52F-70AE9F510508}"/>
              </a:ext>
            </a:extLst>
          </p:cNvPr>
          <p:cNvGrpSpPr/>
          <p:nvPr>
            <p:custDataLst>
              <p:tags r:id="rId10"/>
            </p:custDataLst>
          </p:nvPr>
        </p:nvGrpSpPr>
        <p:grpSpPr>
          <a:xfrm>
            <a:off x="9119618" y="5841687"/>
            <a:ext cx="773723" cy="585990"/>
            <a:chOff x="643095" y="1715083"/>
            <a:chExt cx="773723" cy="585990"/>
          </a:xfrm>
        </p:grpSpPr>
        <p:grpSp>
          <p:nvGrpSpPr>
            <p:cNvPr id="9" name="Groupe 8">
              <a:extLst>
                <a:ext uri="{FF2B5EF4-FFF2-40B4-BE49-F238E27FC236}">
                  <a16:creationId xmlns:a16="http://schemas.microsoft.com/office/drawing/2014/main" id="{9F0AF361-5B01-25A5-5485-57CE57D7D242}"/>
                </a:ext>
              </a:extLst>
            </p:cNvPr>
            <p:cNvGrpSpPr/>
            <p:nvPr/>
          </p:nvGrpSpPr>
          <p:grpSpPr>
            <a:xfrm>
              <a:off x="643095" y="1715083"/>
              <a:ext cx="773723" cy="585990"/>
              <a:chOff x="8489236" y="4781262"/>
              <a:chExt cx="842710" cy="636637"/>
            </a:xfrm>
          </p:grpSpPr>
          <p:sp>
            <p:nvSpPr>
              <p:cNvPr id="11" name="Ellipse 10">
                <a:extLst>
                  <a:ext uri="{FF2B5EF4-FFF2-40B4-BE49-F238E27FC236}">
                    <a16:creationId xmlns:a16="http://schemas.microsoft.com/office/drawing/2014/main" id="{BEEE8E6B-25B1-A5F4-F27B-7A6C57017EB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5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1D3516E5-246E-0DE4-0CF1-C81122426B36}"/>
                  </a:ext>
                </a:extLst>
              </p:cNvPr>
              <p:cNvSpPr txBox="1"/>
              <p:nvPr/>
            </p:nvSpPr>
            <p:spPr>
              <a:xfrm>
                <a:off x="8536140" y="4795725"/>
                <a:ext cx="795806" cy="13353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CA" sz="500" b="0" i="0" u="none" strike="noStrike" kern="0" cap="none" spc="0" normalizeH="0" baseline="0" noProof="0">
                  <a:ln>
                    <a:noFill/>
                  </a:ln>
                  <a:solidFill>
                    <a:schemeClr val="accent1"/>
                  </a:solidFill>
                  <a:effectLst/>
                  <a:uLnTx/>
                  <a:uFillTx/>
                  <a:latin typeface="Montserrat Black" panose="00000A00000000000000" pitchFamily="2" charset="0"/>
                </a:endParaRPr>
              </a:p>
            </p:txBody>
          </p:sp>
        </p:grpSp>
        <p:sp>
          <p:nvSpPr>
            <p:cNvPr id="10" name="ZoneTexte 9">
              <a:extLst>
                <a:ext uri="{FF2B5EF4-FFF2-40B4-BE49-F238E27FC236}">
                  <a16:creationId xmlns:a16="http://schemas.microsoft.com/office/drawing/2014/main" id="{C32562B3-BA45-E7D5-C17C-57A1D0D30647}"/>
                </a:ext>
              </a:extLst>
            </p:cNvPr>
            <p:cNvSpPr txBox="1"/>
            <p:nvPr/>
          </p:nvSpPr>
          <p:spPr>
            <a:xfrm>
              <a:off x="738015" y="1742283"/>
              <a:ext cx="190145"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sz="2800" kern="0">
                  <a:solidFill>
                    <a:schemeClr val="accent1"/>
                  </a:solidFill>
                  <a:latin typeface="Montserrat Black" panose="00000A00000000000000" pitchFamily="2" charset="0"/>
                </a:rPr>
                <a:t>2</a:t>
              </a:r>
              <a:endParaRPr kumimoji="0" lang="fr-CA" sz="2800" b="0" i="0" u="none" strike="noStrike" kern="0" cap="none" spc="0" normalizeH="0" baseline="0" noProof="0">
                <a:ln>
                  <a:noFill/>
                </a:ln>
                <a:solidFill>
                  <a:schemeClr val="accent1"/>
                </a:solidFill>
                <a:effectLst/>
                <a:uLnTx/>
                <a:uFillTx/>
                <a:latin typeface="Montserrat Black" panose="00000A00000000000000" pitchFamily="2" charset="0"/>
              </a:endParaRPr>
            </a:p>
          </p:txBody>
        </p:sp>
      </p:grpSp>
      <p:sp>
        <p:nvSpPr>
          <p:cNvPr id="6" name="Espace réservé du contenu 5">
            <a:extLst>
              <a:ext uri="{FF2B5EF4-FFF2-40B4-BE49-F238E27FC236}">
                <a16:creationId xmlns:a16="http://schemas.microsoft.com/office/drawing/2014/main" id="{C1DFC4B4-9228-4F12-1BBD-A91E5B8872F0}"/>
              </a:ext>
            </a:extLst>
          </p:cNvPr>
          <p:cNvSpPr>
            <a:spLocks noGrp="1"/>
          </p:cNvSpPr>
          <p:nvPr>
            <p:ph sz="quarter" idx="13"/>
          </p:nvPr>
        </p:nvSpPr>
        <p:spPr/>
        <p:txBody>
          <a:bodyPr/>
          <a:lstStyle/>
          <a:p>
            <a:endParaRPr lang="fr-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EAE9A57E-7F5E-0AE9-71CE-15C7B727E94C}"/>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a:solidFill>
                  <a:srgbClr val="A5DFE3"/>
                </a:solidFill>
                <a:latin typeface="Montserrat Black" panose="00000A00000000000000" pitchFamily="2" charset="0"/>
              </a:rPr>
              <a:t>5</a:t>
            </a:r>
            <a:endParaRPr kumimoji="0" lang="fr-CA" b="0" i="0" u="none" strike="noStrike" kern="0" cap="none" spc="0" normalizeH="0" baseline="0" noProof="0">
              <a:ln>
                <a:noFill/>
              </a:ln>
              <a:solidFill>
                <a:srgbClr val="A5DFE3"/>
              </a:solidFill>
              <a:effectLst/>
              <a:uLnTx/>
              <a:uFillTx/>
              <a:latin typeface="Montserrat Black" panose="00000A00000000000000" pitchFamily="2" charset="0"/>
            </a:endParaRPr>
          </a:p>
        </p:txBody>
      </p:sp>
      <p:grpSp>
        <p:nvGrpSpPr>
          <p:cNvPr id="10" name="Groupe 9">
            <a:extLst>
              <a:ext uri="{FF2B5EF4-FFF2-40B4-BE49-F238E27FC236}">
                <a16:creationId xmlns:a16="http://schemas.microsoft.com/office/drawing/2014/main" id="{99DEB81C-0D81-6A2D-A36F-51B684F81448}"/>
              </a:ext>
            </a:extLst>
          </p:cNvPr>
          <p:cNvGrpSpPr/>
          <p:nvPr>
            <p:custDataLst>
              <p:tags r:id="rId2"/>
            </p:custDataLst>
          </p:nvPr>
        </p:nvGrpSpPr>
        <p:grpSpPr>
          <a:xfrm>
            <a:off x="11687823" y="6341913"/>
            <a:ext cx="504177" cy="379562"/>
            <a:chOff x="8489236" y="4781262"/>
            <a:chExt cx="842710" cy="636637"/>
          </a:xfrm>
        </p:grpSpPr>
        <p:sp>
          <p:nvSpPr>
            <p:cNvPr id="11" name="Ellipse 10">
              <a:extLst>
                <a:ext uri="{FF2B5EF4-FFF2-40B4-BE49-F238E27FC236}">
                  <a16:creationId xmlns:a16="http://schemas.microsoft.com/office/drawing/2014/main" id="{4FFF7926-3039-C988-9B90-A81B34B3C6A2}"/>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 name="ZoneTexte 11">
              <a:extLst>
                <a:ext uri="{FF2B5EF4-FFF2-40B4-BE49-F238E27FC236}">
                  <a16:creationId xmlns:a16="http://schemas.microsoft.com/office/drawing/2014/main" id="{5C29DC96-F625-54B3-72F1-DB55851C8256}"/>
                </a:ext>
              </a:extLst>
            </p:cNvPr>
            <p:cNvSpPr txBox="1"/>
            <p:nvPr/>
          </p:nvSpPr>
          <p:spPr>
            <a:xfrm>
              <a:off x="8536140" y="4795725"/>
              <a:ext cx="795806" cy="61947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a:solidFill>
                    <a:schemeClr val="tx2"/>
                  </a:solidFill>
                  <a:latin typeface="Montserrat Black" panose="00000A00000000000000" pitchFamily="2" charset="0"/>
                </a:rPr>
                <a:t>6</a:t>
              </a:r>
              <a:endParaRPr kumimoji="0" lang="fr-CA" b="0" i="0" u="none" strike="noStrike" kern="0" cap="none" spc="0" normalizeH="0" baseline="0" noProof="0">
                <a:ln>
                  <a:noFill/>
                </a:ln>
                <a:solidFill>
                  <a:schemeClr val="tx2"/>
                </a:solidFill>
                <a:effectLst/>
                <a:uLnTx/>
                <a:uFillTx/>
                <a:latin typeface="Montserrat Black" panose="00000A00000000000000" pitchFamily="2" charset="0"/>
              </a:endParaRPr>
            </a:p>
          </p:txBody>
        </p:sp>
      </p:grpSp>
      <p:pic>
        <p:nvPicPr>
          <p:cNvPr id="2" name="Image 1">
            <a:hlinkClick r:id="rId7"/>
            <a:extLst>
              <a:ext uri="{FF2B5EF4-FFF2-40B4-BE49-F238E27FC236}">
                <a16:creationId xmlns:a16="http://schemas.microsoft.com/office/drawing/2014/main" id="{5CC04111-9FD0-5A2A-E0F1-6B90939E5C65}"/>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4160052" y="0"/>
            <a:ext cx="3871895" cy="6854803"/>
          </a:xfrm>
          <a:prstGeom prst="rect">
            <a:avLst/>
          </a:prstGeom>
        </p:spPr>
      </p:pic>
      <p:sp>
        <p:nvSpPr>
          <p:cNvPr id="5" name="Espace réservé du contenu 4">
            <a:extLst>
              <a:ext uri="{FF2B5EF4-FFF2-40B4-BE49-F238E27FC236}">
                <a16:creationId xmlns:a16="http://schemas.microsoft.com/office/drawing/2014/main" id="{ADB8059C-4CC1-ECBE-1686-0E711AA9A312}"/>
              </a:ext>
            </a:extLst>
          </p:cNvPr>
          <p:cNvSpPr>
            <a:spLocks noGrp="1"/>
          </p:cNvSpPr>
          <p:nvPr>
            <p:ph sz="quarter" idx="13"/>
            <p:custDataLst>
              <p:tags r:id="rId4"/>
            </p:custDataLst>
          </p:nvPr>
        </p:nvSpPr>
        <p:spPr/>
        <p:txBody>
          <a:bodyPr/>
          <a:lstStyle/>
          <a:p>
            <a:endParaRPr lang="fr-CA"/>
          </a:p>
        </p:txBody>
      </p:sp>
    </p:spTree>
    <p:extLst>
      <p:ext uri="{BB962C8B-B14F-4D97-AF65-F5344CB8AC3E}">
        <p14:creationId xmlns:p14="http://schemas.microsoft.com/office/powerpoint/2010/main" val="31874938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ZoneTexte 16">
            <a:extLst>
              <a:ext uri="{FF2B5EF4-FFF2-40B4-BE49-F238E27FC236}">
                <a16:creationId xmlns:a16="http://schemas.microsoft.com/office/drawing/2014/main" id="{290D5A91-404A-5819-D8E9-C905A5E874A3}"/>
              </a:ext>
            </a:extLst>
          </p:cNvPr>
          <p:cNvSpPr txBox="1"/>
          <p:nvPr>
            <p:custDataLst>
              <p:tags r:id="rId1"/>
            </p:custDataLst>
          </p:nvPr>
        </p:nvSpPr>
        <p:spPr>
          <a:xfrm>
            <a:off x="1857375" y="4207665"/>
            <a:ext cx="9739744" cy="8002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A" sz="2800" dirty="0">
                <a:cs typeface="Segoe UI"/>
              </a:rPr>
              <a:t>Est-il </a:t>
            </a:r>
            <a:r>
              <a:rPr lang="fr-CA" sz="2800" b="1" dirty="0">
                <a:cs typeface="Segoe UI"/>
              </a:rPr>
              <a:t>U</a:t>
            </a:r>
            <a:r>
              <a:rPr lang="fr-CA" sz="2800" dirty="0">
                <a:cs typeface="Segoe UI"/>
              </a:rPr>
              <a:t>tile pour la personne qui le reçoit? </a:t>
            </a:r>
          </a:p>
          <a:p>
            <a:r>
              <a:rPr lang="fr-CA" dirty="0">
                <a:cs typeface="Segoe UI"/>
              </a:rPr>
              <a:t>Est-ce qu’il lui fera du bien ou lui causera du tort?</a:t>
            </a:r>
            <a:r>
              <a:rPr lang="fr-CA" dirty="0">
                <a:solidFill>
                  <a:srgbClr val="4AA3AB"/>
                </a:solidFill>
                <a:cs typeface="Segoe UI"/>
              </a:rPr>
              <a:t> </a:t>
            </a:r>
            <a:endParaRPr lang="fr-CA" dirty="0">
              <a:solidFill>
                <a:srgbClr val="3D2056"/>
              </a:solidFill>
              <a:cs typeface="Segoe UI"/>
            </a:endParaRPr>
          </a:p>
        </p:txBody>
      </p:sp>
      <p:sp>
        <p:nvSpPr>
          <p:cNvPr id="2" name="Titre 1">
            <a:extLst>
              <a:ext uri="{FF2B5EF4-FFF2-40B4-BE49-F238E27FC236}">
                <a16:creationId xmlns:a16="http://schemas.microsoft.com/office/drawing/2014/main" id="{69C46AF0-5F63-E745-9079-0E1E99FACD9D}"/>
              </a:ext>
            </a:extLst>
          </p:cNvPr>
          <p:cNvSpPr>
            <a:spLocks noGrp="1"/>
          </p:cNvSpPr>
          <p:nvPr>
            <p:ph type="title"/>
            <p:custDataLst>
              <p:tags r:id="rId2"/>
            </p:custDataLst>
          </p:nvPr>
        </p:nvSpPr>
        <p:spPr/>
        <p:txBody>
          <a:bodyPr>
            <a:normAutofit/>
          </a:bodyPr>
          <a:lstStyle/>
          <a:p>
            <a:r>
              <a:rPr lang="fr-FR" sz="4000">
                <a:latin typeface="Montserrat Black"/>
              </a:rPr>
              <a:t>Mon commentaire </a:t>
            </a:r>
            <a:r>
              <a:rPr lang="fr-FR" sz="4000" err="1">
                <a:latin typeface="Montserrat Black"/>
              </a:rPr>
              <a:t>VAUT-il</a:t>
            </a:r>
            <a:r>
              <a:rPr lang="fr-FR" sz="4000">
                <a:latin typeface="Montserrat Black"/>
              </a:rPr>
              <a:t> la peine?</a:t>
            </a:r>
            <a:endParaRPr lang="fr-FR" sz="4000"/>
          </a:p>
        </p:txBody>
      </p:sp>
      <p:sp>
        <p:nvSpPr>
          <p:cNvPr id="3" name="Espace réservé du contenu 2">
            <a:extLst>
              <a:ext uri="{FF2B5EF4-FFF2-40B4-BE49-F238E27FC236}">
                <a16:creationId xmlns:a16="http://schemas.microsoft.com/office/drawing/2014/main" id="{6E007A46-B773-FE89-3CCE-DC3301655773}"/>
              </a:ext>
            </a:extLst>
          </p:cNvPr>
          <p:cNvSpPr>
            <a:spLocks noGrp="1"/>
          </p:cNvSpPr>
          <p:nvPr>
            <p:ph idx="1"/>
            <p:custDataLst>
              <p:tags r:id="rId3"/>
            </p:custDataLst>
          </p:nvPr>
        </p:nvSpPr>
        <p:spPr>
          <a:xfrm>
            <a:off x="1923803" y="1745776"/>
            <a:ext cx="10515600" cy="942013"/>
          </a:xfrm>
        </p:spPr>
        <p:txBody>
          <a:bodyPr vert="horz" lIns="91440" tIns="45720" rIns="91440" bIns="45720" rtlCol="0" anchor="t">
            <a:noAutofit/>
          </a:bodyPr>
          <a:lstStyle/>
          <a:p>
            <a:pPr marL="0" indent="0">
              <a:buNone/>
            </a:pPr>
            <a:r>
              <a:rPr lang="fr-CA" sz="2800" dirty="0">
                <a:solidFill>
                  <a:schemeClr val="tx1"/>
                </a:solidFill>
                <a:latin typeface="Aptos" panose="020B0004020202020204" pitchFamily="34" charset="0"/>
                <a:ea typeface="Aptos" panose="020B0004020202020204" pitchFamily="34" charset="0"/>
                <a:cs typeface="Aptos" panose="020B0004020202020204" pitchFamily="34" charset="0"/>
              </a:rPr>
              <a:t>Quelle est</a:t>
            </a:r>
            <a:r>
              <a:rPr lang="fr-CA" sz="2800" dirty="0">
                <a:solidFill>
                  <a:schemeClr val="tx1"/>
                </a:solidFill>
                <a:effectLst/>
                <a:latin typeface="Aptos" panose="020B0004020202020204" pitchFamily="34" charset="0"/>
                <a:ea typeface="Aptos" panose="020B0004020202020204" pitchFamily="34" charset="0"/>
                <a:cs typeface="Aptos" panose="020B0004020202020204" pitchFamily="34" charset="0"/>
              </a:rPr>
              <a:t> ma </a:t>
            </a:r>
            <a:r>
              <a:rPr lang="fr-CA" sz="2800" b="1" dirty="0">
                <a:solidFill>
                  <a:schemeClr val="tx1"/>
                </a:solidFill>
                <a:effectLst/>
                <a:latin typeface="Aptos" panose="020B0004020202020204" pitchFamily="34" charset="0"/>
                <a:ea typeface="Aptos" panose="020B0004020202020204" pitchFamily="34" charset="0"/>
                <a:cs typeface="Aptos" panose="020B0004020202020204" pitchFamily="34" charset="0"/>
              </a:rPr>
              <a:t>V</a:t>
            </a:r>
            <a:r>
              <a:rPr lang="fr-CA" sz="2800" dirty="0">
                <a:solidFill>
                  <a:schemeClr val="tx1"/>
                </a:solidFill>
                <a:effectLst/>
                <a:latin typeface="Aptos" panose="020B0004020202020204" pitchFamily="34" charset="0"/>
                <a:ea typeface="Aptos" panose="020B0004020202020204" pitchFamily="34" charset="0"/>
                <a:cs typeface="Aptos" panose="020B0004020202020204" pitchFamily="34" charset="0"/>
              </a:rPr>
              <a:t>olonté?</a:t>
            </a:r>
            <a:endParaRPr lang="fr-CA" sz="2800" dirty="0">
              <a:solidFill>
                <a:schemeClr val="tx1"/>
              </a:solidFill>
              <a:latin typeface="Aptos"/>
              <a:ea typeface="Calibri"/>
              <a:cs typeface="Calibri"/>
            </a:endParaRPr>
          </a:p>
          <a:p>
            <a:pPr marL="0" indent="0">
              <a:buNone/>
            </a:pPr>
            <a:r>
              <a:rPr lang="fr-CA" sz="1800" dirty="0">
                <a:solidFill>
                  <a:schemeClr val="tx1"/>
                </a:solidFill>
                <a:latin typeface="Aptos"/>
                <a:ea typeface="Calibri"/>
                <a:cs typeface="Calibri"/>
              </a:rPr>
              <a:t>Quelle est l’intention derrière ce commentaire selon vous?</a:t>
            </a:r>
            <a:endParaRPr lang="fr-FR" sz="1800" dirty="0">
              <a:solidFill>
                <a:schemeClr val="tx1"/>
              </a:solidFill>
              <a:latin typeface="Aptos"/>
              <a:ea typeface="Calibri"/>
              <a:cs typeface="Calibri"/>
            </a:endParaRPr>
          </a:p>
          <a:p>
            <a:endParaRPr lang="fr-CA" sz="1100" dirty="0">
              <a:latin typeface="Calibri"/>
              <a:ea typeface="Calibri"/>
              <a:cs typeface="Calibri"/>
            </a:endParaRPr>
          </a:p>
        </p:txBody>
      </p:sp>
      <p:sp>
        <p:nvSpPr>
          <p:cNvPr id="6" name="Espace réservé du contenu 5">
            <a:extLst>
              <a:ext uri="{FF2B5EF4-FFF2-40B4-BE49-F238E27FC236}">
                <a16:creationId xmlns:a16="http://schemas.microsoft.com/office/drawing/2014/main" id="{050B18EA-5587-F69F-1E86-F15489D1444C}"/>
              </a:ext>
            </a:extLst>
          </p:cNvPr>
          <p:cNvSpPr>
            <a:spLocks noGrp="1"/>
          </p:cNvSpPr>
          <p:nvPr>
            <p:ph sz="quarter" idx="13"/>
            <p:custDataLst>
              <p:tags r:id="rId4"/>
            </p:custDataLst>
          </p:nvPr>
        </p:nvSpPr>
        <p:spPr/>
        <p:txBody>
          <a:bodyPr/>
          <a:lstStyle/>
          <a:p>
            <a:endParaRPr lang="fr-CA"/>
          </a:p>
        </p:txBody>
      </p:sp>
      <p:sp>
        <p:nvSpPr>
          <p:cNvPr id="8" name="Titre 1">
            <a:extLst>
              <a:ext uri="{FF2B5EF4-FFF2-40B4-BE49-F238E27FC236}">
                <a16:creationId xmlns:a16="http://schemas.microsoft.com/office/drawing/2014/main" id="{9CA0027E-E763-66F4-2A2B-033C174E614F}"/>
              </a:ext>
            </a:extLst>
          </p:cNvPr>
          <p:cNvSpPr txBox="1">
            <a:spLocks/>
          </p:cNvSpPr>
          <p:nvPr>
            <p:custDataLst>
              <p:tags r:id="rId5"/>
            </p:custDataLst>
          </p:nvPr>
        </p:nvSpPr>
        <p:spPr>
          <a:xfrm>
            <a:off x="777582" y="1517033"/>
            <a:ext cx="7877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r>
              <a:rPr lang="fr-FR" sz="8000">
                <a:solidFill>
                  <a:schemeClr val="tx1"/>
                </a:solidFill>
                <a:latin typeface="Montserrat Black"/>
              </a:rPr>
              <a:t>V</a:t>
            </a:r>
            <a:endParaRPr lang="fr-FR" sz="8000">
              <a:solidFill>
                <a:schemeClr val="tx1"/>
              </a:solidFill>
            </a:endParaRPr>
          </a:p>
        </p:txBody>
      </p:sp>
      <p:sp>
        <p:nvSpPr>
          <p:cNvPr id="13" name="Titre 1">
            <a:extLst>
              <a:ext uri="{FF2B5EF4-FFF2-40B4-BE49-F238E27FC236}">
                <a16:creationId xmlns:a16="http://schemas.microsoft.com/office/drawing/2014/main" id="{68C10C86-D547-CBE0-E619-A3DB3C6C30A7}"/>
              </a:ext>
            </a:extLst>
          </p:cNvPr>
          <p:cNvSpPr txBox="1">
            <a:spLocks/>
          </p:cNvSpPr>
          <p:nvPr>
            <p:custDataLst>
              <p:tags r:id="rId6"/>
            </p:custDataLst>
          </p:nvPr>
        </p:nvSpPr>
        <p:spPr>
          <a:xfrm>
            <a:off x="767686" y="2687789"/>
            <a:ext cx="7877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r>
              <a:rPr lang="fr-FR" sz="8000">
                <a:solidFill>
                  <a:schemeClr val="tx1"/>
                </a:solidFill>
                <a:latin typeface="Montserrat Black"/>
              </a:rPr>
              <a:t>A</a:t>
            </a:r>
          </a:p>
        </p:txBody>
      </p:sp>
      <p:sp>
        <p:nvSpPr>
          <p:cNvPr id="14" name="Titre 1">
            <a:extLst>
              <a:ext uri="{FF2B5EF4-FFF2-40B4-BE49-F238E27FC236}">
                <a16:creationId xmlns:a16="http://schemas.microsoft.com/office/drawing/2014/main" id="{13E4384A-9020-683E-DA5C-98B4B87070A3}"/>
              </a:ext>
            </a:extLst>
          </p:cNvPr>
          <p:cNvSpPr txBox="1">
            <a:spLocks/>
          </p:cNvSpPr>
          <p:nvPr>
            <p:custDataLst>
              <p:tags r:id="rId7"/>
            </p:custDataLst>
          </p:nvPr>
        </p:nvSpPr>
        <p:spPr>
          <a:xfrm>
            <a:off x="764666" y="4019907"/>
            <a:ext cx="7877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r>
              <a:rPr lang="fr-FR" sz="8000">
                <a:solidFill>
                  <a:srgbClr val="3D2056"/>
                </a:solidFill>
                <a:latin typeface="Montserrat Black"/>
              </a:rPr>
              <a:t>U</a:t>
            </a:r>
            <a:endParaRPr lang="fr-FR" sz="8000">
              <a:solidFill>
                <a:srgbClr val="3D2056"/>
              </a:solidFill>
            </a:endParaRPr>
          </a:p>
        </p:txBody>
      </p:sp>
      <p:sp>
        <p:nvSpPr>
          <p:cNvPr id="5" name="Titre 1">
            <a:extLst>
              <a:ext uri="{FF2B5EF4-FFF2-40B4-BE49-F238E27FC236}">
                <a16:creationId xmlns:a16="http://schemas.microsoft.com/office/drawing/2014/main" id="{D7B3A16B-39BB-677E-002B-3B4C4EE83BBE}"/>
              </a:ext>
            </a:extLst>
          </p:cNvPr>
          <p:cNvSpPr txBox="1">
            <a:spLocks/>
          </p:cNvSpPr>
          <p:nvPr>
            <p:custDataLst>
              <p:tags r:id="rId8"/>
            </p:custDataLst>
          </p:nvPr>
        </p:nvSpPr>
        <p:spPr>
          <a:xfrm>
            <a:off x="827062" y="5228070"/>
            <a:ext cx="7877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4AA3AB"/>
                </a:solidFill>
                <a:latin typeface="Montserrat Black" panose="00000A00000000000000" pitchFamily="2" charset="0"/>
                <a:ea typeface="+mj-ea"/>
                <a:cs typeface="+mj-cs"/>
              </a:defRPr>
            </a:lvl1pPr>
          </a:lstStyle>
          <a:p>
            <a:r>
              <a:rPr lang="fr-FR" sz="8000">
                <a:solidFill>
                  <a:schemeClr val="tx1"/>
                </a:solidFill>
                <a:latin typeface="Montserrat Black"/>
              </a:rPr>
              <a:t>T</a:t>
            </a:r>
            <a:endParaRPr lang="fr-FR" sz="8000">
              <a:solidFill>
                <a:schemeClr val="tx1"/>
              </a:solidFill>
            </a:endParaRPr>
          </a:p>
        </p:txBody>
      </p:sp>
      <p:sp>
        <p:nvSpPr>
          <p:cNvPr id="18" name="ZoneTexte 17">
            <a:extLst>
              <a:ext uri="{FF2B5EF4-FFF2-40B4-BE49-F238E27FC236}">
                <a16:creationId xmlns:a16="http://schemas.microsoft.com/office/drawing/2014/main" id="{EEFB0E7A-C763-2176-DDFD-AE22F0B9BCA8}"/>
              </a:ext>
            </a:extLst>
          </p:cNvPr>
          <p:cNvSpPr txBox="1"/>
          <p:nvPr>
            <p:custDataLst>
              <p:tags r:id="rId9"/>
            </p:custDataLst>
          </p:nvPr>
        </p:nvSpPr>
        <p:spPr>
          <a:xfrm>
            <a:off x="1890698" y="5401899"/>
            <a:ext cx="9780001"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A" sz="2800" dirty="0">
                <a:cs typeface="Segoe UI"/>
              </a:rPr>
              <a:t>Fait-il preuve de </a:t>
            </a:r>
            <a:r>
              <a:rPr lang="fr-CA" sz="2800" b="1" dirty="0">
                <a:cs typeface="Segoe UI"/>
              </a:rPr>
              <a:t>T</a:t>
            </a:r>
            <a:r>
              <a:rPr lang="fr-CA" sz="2800" dirty="0">
                <a:cs typeface="Segoe UI"/>
              </a:rPr>
              <a:t>olérance? </a:t>
            </a:r>
          </a:p>
          <a:p>
            <a:r>
              <a:rPr lang="fr-CA" dirty="0">
                <a:cs typeface="Segoe UI"/>
              </a:rPr>
              <a:t>Est-il respectueux, inclusif? Est-ce qu’il fait preuve d’ouverture?</a:t>
            </a:r>
            <a:r>
              <a:rPr lang="fr-CA" sz="2400" dirty="0">
                <a:cs typeface="Segoe UI"/>
              </a:rPr>
              <a:t>​</a:t>
            </a:r>
          </a:p>
        </p:txBody>
      </p:sp>
      <p:sp>
        <p:nvSpPr>
          <p:cNvPr id="19" name="ZoneTexte 18">
            <a:extLst>
              <a:ext uri="{FF2B5EF4-FFF2-40B4-BE49-F238E27FC236}">
                <a16:creationId xmlns:a16="http://schemas.microsoft.com/office/drawing/2014/main" id="{FDBE196B-10F2-CD29-768D-AA3232AF0FFA}"/>
              </a:ext>
            </a:extLst>
          </p:cNvPr>
          <p:cNvSpPr txBox="1"/>
          <p:nvPr>
            <p:custDataLst>
              <p:tags r:id="rId10"/>
            </p:custDataLst>
          </p:nvPr>
        </p:nvSpPr>
        <p:spPr>
          <a:xfrm>
            <a:off x="1871303" y="2921098"/>
            <a:ext cx="9621999"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CA" sz="2800" dirty="0">
                <a:cs typeface="Segoe UI"/>
              </a:rPr>
              <a:t>Est-ce que le commentaire fait preuve d’</a:t>
            </a:r>
            <a:r>
              <a:rPr lang="fr-CA" sz="2800" b="1" dirty="0">
                <a:cs typeface="Segoe UI"/>
              </a:rPr>
              <a:t>A</a:t>
            </a:r>
            <a:r>
              <a:rPr lang="fr-CA" sz="2800" dirty="0">
                <a:cs typeface="Segoe UI"/>
              </a:rPr>
              <a:t>mour? </a:t>
            </a:r>
          </a:p>
          <a:p>
            <a:r>
              <a:rPr lang="fr-CA" dirty="0">
                <a:cs typeface="Segoe UI"/>
              </a:rPr>
              <a:t>Est-il respectueux, bienveillant? Cache-t-il un préjugé? </a:t>
            </a:r>
            <a:r>
              <a:rPr lang="fr-FR" sz="2400" dirty="0">
                <a:cs typeface="Segoe UI"/>
              </a:rPr>
              <a:t> </a:t>
            </a:r>
            <a:r>
              <a:rPr lang="fr-CA" sz="2400" dirty="0">
                <a:cs typeface="Segoe UI"/>
              </a:rPr>
              <a:t>​</a:t>
            </a:r>
          </a:p>
        </p:txBody>
      </p:sp>
      <p:sp>
        <p:nvSpPr>
          <p:cNvPr id="7" name="Ellipse 6">
            <a:extLst>
              <a:ext uri="{FF2B5EF4-FFF2-40B4-BE49-F238E27FC236}">
                <a16:creationId xmlns:a16="http://schemas.microsoft.com/office/drawing/2014/main" id="{08760180-7C09-8EA8-35D5-5DBF5F37FF7A}"/>
              </a:ext>
            </a:extLst>
          </p:cNvPr>
          <p:cNvSpPr/>
          <p:nvPr>
            <p:custDataLst>
              <p:tags r:id="rId11"/>
            </p:custDataLst>
          </p:nvPr>
        </p:nvSpPr>
        <p:spPr>
          <a:xfrm>
            <a:off x="11687823" y="6341913"/>
            <a:ext cx="382066" cy="37956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0" name="ZoneTexte 9">
            <a:extLst>
              <a:ext uri="{FF2B5EF4-FFF2-40B4-BE49-F238E27FC236}">
                <a16:creationId xmlns:a16="http://schemas.microsoft.com/office/drawing/2014/main" id="{E2A9D662-9A6F-5647-A245-C4752F89405F}"/>
              </a:ext>
            </a:extLst>
          </p:cNvPr>
          <p:cNvSpPr txBox="1"/>
          <p:nvPr>
            <p:custDataLst>
              <p:tags r:id="rId12"/>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a:solidFill>
                  <a:schemeClr val="tx2"/>
                </a:solidFill>
                <a:latin typeface="Montserrat Black" panose="00000A00000000000000" pitchFamily="2" charset="0"/>
              </a:rPr>
              <a:t>7</a:t>
            </a:r>
            <a:endParaRPr kumimoji="0" lang="fr-CA" b="0" i="0" u="none" strike="noStrike" kern="0" cap="none" spc="0" normalizeH="0" baseline="0" noProof="0">
              <a:ln>
                <a:noFill/>
              </a:ln>
              <a:solidFill>
                <a:schemeClr val="tx2"/>
              </a:solidFill>
              <a:effectLst/>
              <a:uLnTx/>
              <a:uFillTx/>
              <a:latin typeface="Montserrat Black" panose="00000A00000000000000" pitchFamily="2" charset="0"/>
            </a:endParaRPr>
          </a:p>
        </p:txBody>
      </p:sp>
    </p:spTree>
    <p:extLst>
      <p:ext uri="{BB962C8B-B14F-4D97-AF65-F5344CB8AC3E}">
        <p14:creationId xmlns:p14="http://schemas.microsoft.com/office/powerpoint/2010/main" val="17180968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llipse 6">
            <a:extLst>
              <a:ext uri="{FF2B5EF4-FFF2-40B4-BE49-F238E27FC236}">
                <a16:creationId xmlns:a16="http://schemas.microsoft.com/office/drawing/2014/main" id="{54504E75-29D7-EBD1-5A4F-9A25A86213C0}"/>
              </a:ext>
            </a:extLst>
          </p:cNvPr>
          <p:cNvSpPr/>
          <p:nvPr>
            <p:custDataLst>
              <p:tags r:id="rId1"/>
            </p:custDataLst>
          </p:nvPr>
        </p:nvSpPr>
        <p:spPr>
          <a:xfrm>
            <a:off x="11687823" y="6341913"/>
            <a:ext cx="382066" cy="37956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9" name="Titre 1">
            <a:extLst>
              <a:ext uri="{FF2B5EF4-FFF2-40B4-BE49-F238E27FC236}">
                <a16:creationId xmlns:a16="http://schemas.microsoft.com/office/drawing/2014/main" id="{C5821A20-B62C-350A-E198-B1B20E6E7A3F}"/>
              </a:ext>
            </a:extLst>
          </p:cNvPr>
          <p:cNvSpPr>
            <a:spLocks noGrp="1"/>
          </p:cNvSpPr>
          <p:nvPr>
            <p:ph type="title"/>
            <p:custDataLst>
              <p:tags r:id="rId2"/>
            </p:custDataLst>
          </p:nvPr>
        </p:nvSpPr>
        <p:spPr/>
        <p:txBody>
          <a:bodyPr>
            <a:normAutofit/>
          </a:bodyPr>
          <a:lstStyle/>
          <a:p>
            <a:r>
              <a:rPr lang="fr-FR" sz="4000">
                <a:latin typeface="Montserrat Black"/>
              </a:rPr>
              <a:t>Ce commentaire </a:t>
            </a:r>
            <a:r>
              <a:rPr lang="fr-FR" sz="4000" err="1">
                <a:latin typeface="Montserrat Black"/>
              </a:rPr>
              <a:t>VAUT-il</a:t>
            </a:r>
            <a:r>
              <a:rPr lang="fr-FR" sz="4000">
                <a:latin typeface="Montserrat Black"/>
              </a:rPr>
              <a:t> la peine?</a:t>
            </a:r>
            <a:endParaRPr lang="fr-FR" sz="4000"/>
          </a:p>
        </p:txBody>
      </p:sp>
      <p:sp>
        <p:nvSpPr>
          <p:cNvPr id="3" name="Espace réservé du contenu 2">
            <a:extLst>
              <a:ext uri="{FF2B5EF4-FFF2-40B4-BE49-F238E27FC236}">
                <a16:creationId xmlns:a16="http://schemas.microsoft.com/office/drawing/2014/main" id="{5A47F888-C851-D144-B70C-163E50534C68}"/>
              </a:ext>
            </a:extLst>
          </p:cNvPr>
          <p:cNvSpPr>
            <a:spLocks noGrp="1"/>
          </p:cNvSpPr>
          <p:nvPr>
            <p:ph sz="quarter" idx="13"/>
            <p:custDataLst>
              <p:tags r:id="rId3"/>
            </p:custDataLst>
          </p:nvPr>
        </p:nvSpPr>
        <p:spPr/>
        <p:txBody>
          <a:bodyPr/>
          <a:lstStyle/>
          <a:p>
            <a:endParaRPr lang="fr-CA"/>
          </a:p>
        </p:txBody>
      </p:sp>
      <p:sp>
        <p:nvSpPr>
          <p:cNvPr id="5" name="Bulle narrative : ronde 4">
            <a:extLst>
              <a:ext uri="{FF2B5EF4-FFF2-40B4-BE49-F238E27FC236}">
                <a16:creationId xmlns:a16="http://schemas.microsoft.com/office/drawing/2014/main" id="{2EF4FBE6-FD15-F7A9-016A-EE211E566BF9}"/>
              </a:ext>
            </a:extLst>
          </p:cNvPr>
          <p:cNvSpPr/>
          <p:nvPr>
            <p:custDataLst>
              <p:tags r:id="rId4"/>
            </p:custDataLst>
          </p:nvPr>
        </p:nvSpPr>
        <p:spPr>
          <a:xfrm>
            <a:off x="1857375" y="3056948"/>
            <a:ext cx="8502581" cy="2371411"/>
          </a:xfrm>
          <a:prstGeom prst="wedgeEllipseCallout">
            <a:avLst>
              <a:gd name="adj1" fmla="val -51637"/>
              <a:gd name="adj2" fmla="val 40909"/>
            </a:avLst>
          </a:prstGeom>
          <a:noFill/>
          <a:ln w="38100">
            <a:solidFill>
              <a:schemeClr val="tx2"/>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fr-CA" sz="2800" b="1" dirty="0">
                <a:solidFill>
                  <a:srgbClr val="3D2056"/>
                </a:solidFill>
              </a:rPr>
              <a:t>Tu es tellement maigre, tu peux bien te permettre de manger tout ça! </a:t>
            </a:r>
          </a:p>
        </p:txBody>
      </p:sp>
      <p:sp>
        <p:nvSpPr>
          <p:cNvPr id="6" name="ZoneTexte 5">
            <a:extLst>
              <a:ext uri="{FF2B5EF4-FFF2-40B4-BE49-F238E27FC236}">
                <a16:creationId xmlns:a16="http://schemas.microsoft.com/office/drawing/2014/main" id="{888F9E03-4C06-BB90-6841-13B96716C1C9}"/>
              </a:ext>
            </a:extLst>
          </p:cNvPr>
          <p:cNvSpPr txBox="1"/>
          <p:nvPr>
            <p:custDataLst>
              <p:tags r:id="rId5"/>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chemeClr val="tx2"/>
                </a:solidFill>
                <a:effectLst/>
                <a:uLnTx/>
                <a:uFillTx/>
                <a:latin typeface="Montserrat Black" panose="00000A00000000000000" pitchFamily="2" charset="0"/>
              </a:rPr>
              <a:t>8</a:t>
            </a:r>
          </a:p>
        </p:txBody>
      </p:sp>
      <p:sp>
        <p:nvSpPr>
          <p:cNvPr id="8" name="ZoneTexte 7">
            <a:extLst>
              <a:ext uri="{FF2B5EF4-FFF2-40B4-BE49-F238E27FC236}">
                <a16:creationId xmlns:a16="http://schemas.microsoft.com/office/drawing/2014/main" id="{D12D7453-B6A8-769D-4AA9-FE787BF12526}"/>
              </a:ext>
            </a:extLst>
          </p:cNvPr>
          <p:cNvSpPr txBox="1"/>
          <p:nvPr>
            <p:custDataLst>
              <p:tags r:id="rId6"/>
            </p:custDataLst>
          </p:nvPr>
        </p:nvSpPr>
        <p:spPr>
          <a:xfrm>
            <a:off x="1106993" y="1904930"/>
            <a:ext cx="9978013" cy="954107"/>
          </a:xfrm>
          <a:prstGeom prst="rect">
            <a:avLst/>
          </a:prstGeom>
          <a:noFill/>
        </p:spPr>
        <p:txBody>
          <a:bodyPr wrap="square" rtlCol="0">
            <a:spAutoFit/>
          </a:bodyPr>
          <a:lstStyle/>
          <a:p>
            <a:pPr algn="ctr"/>
            <a:r>
              <a:rPr lang="fr-CA" sz="2800" dirty="0">
                <a:solidFill>
                  <a:srgbClr val="3D2056"/>
                </a:solidFill>
                <a:effectLst/>
                <a:ea typeface="Calibri" panose="020F0502020204030204" pitchFamily="34" charset="0"/>
                <a:cs typeface="Arial" panose="020B0604020202020204" pitchFamily="34" charset="0"/>
              </a:rPr>
              <a:t>Laura est dans un souper familial et termine son repas. Sa cousine est étonnée de son grand appétit et s’exclame : </a:t>
            </a:r>
            <a:endParaRPr lang="fr-CA" sz="2800" dirty="0">
              <a:solidFill>
                <a:srgbClr val="3D2056"/>
              </a:solidFill>
            </a:endParaRPr>
          </a:p>
        </p:txBody>
      </p:sp>
    </p:spTree>
    <p:extLst>
      <p:ext uri="{BB962C8B-B14F-4D97-AF65-F5344CB8AC3E}">
        <p14:creationId xmlns:p14="http://schemas.microsoft.com/office/powerpoint/2010/main" val="40027564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ZoneTexte 23">
            <a:extLst>
              <a:ext uri="{FF2B5EF4-FFF2-40B4-BE49-F238E27FC236}">
                <a16:creationId xmlns:a16="http://schemas.microsoft.com/office/drawing/2014/main" id="{A3D62F7F-7B50-A861-C9E2-5F1183CA1C9F}"/>
              </a:ext>
            </a:extLst>
          </p:cNvPr>
          <p:cNvSpPr txBox="1"/>
          <p:nvPr>
            <p:custDataLst>
              <p:tags r:id="rId1"/>
            </p:custDataLst>
          </p:nvPr>
        </p:nvSpPr>
        <p:spPr>
          <a:xfrm>
            <a:off x="11715885" y="6350536"/>
            <a:ext cx="47611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A" b="0" i="0" u="none" strike="noStrike" kern="0" cap="none" spc="0" normalizeH="0" baseline="0" noProof="0">
                <a:ln>
                  <a:noFill/>
                </a:ln>
                <a:solidFill>
                  <a:srgbClr val="A5DFE3"/>
                </a:solidFill>
                <a:effectLst/>
                <a:uLnTx/>
                <a:uFillTx/>
                <a:latin typeface="Montserrat Black" panose="00000A00000000000000" pitchFamily="2" charset="0"/>
              </a:rPr>
              <a:t>2</a:t>
            </a:r>
          </a:p>
        </p:txBody>
      </p:sp>
      <p:grpSp>
        <p:nvGrpSpPr>
          <p:cNvPr id="25" name="Groupe 24">
            <a:extLst>
              <a:ext uri="{FF2B5EF4-FFF2-40B4-BE49-F238E27FC236}">
                <a16:creationId xmlns:a16="http://schemas.microsoft.com/office/drawing/2014/main" id="{3267F3EA-912A-E47D-4346-B44CC1F45F37}"/>
              </a:ext>
            </a:extLst>
          </p:cNvPr>
          <p:cNvGrpSpPr/>
          <p:nvPr>
            <p:custDataLst>
              <p:tags r:id="rId2"/>
            </p:custDataLst>
          </p:nvPr>
        </p:nvGrpSpPr>
        <p:grpSpPr>
          <a:xfrm>
            <a:off x="11687823" y="6341913"/>
            <a:ext cx="504177" cy="379562"/>
            <a:chOff x="8489236" y="4781262"/>
            <a:chExt cx="842710" cy="636637"/>
          </a:xfrm>
        </p:grpSpPr>
        <p:sp>
          <p:nvSpPr>
            <p:cNvPr id="26" name="Ellipse 25">
              <a:extLst>
                <a:ext uri="{FF2B5EF4-FFF2-40B4-BE49-F238E27FC236}">
                  <a16:creationId xmlns:a16="http://schemas.microsoft.com/office/drawing/2014/main" id="{48300C65-E53B-F286-BA00-79984EB92DD1}"/>
                </a:ext>
              </a:extLst>
            </p:cNvPr>
            <p:cNvSpPr/>
            <p:nvPr/>
          </p:nvSpPr>
          <p:spPr>
            <a:xfrm>
              <a:off x="8489236" y="4781262"/>
              <a:ext cx="638607" cy="6366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A"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7" name="ZoneTexte 26">
              <a:extLst>
                <a:ext uri="{FF2B5EF4-FFF2-40B4-BE49-F238E27FC236}">
                  <a16:creationId xmlns:a16="http://schemas.microsoft.com/office/drawing/2014/main" id="{4FF2CC6E-380A-905C-65AD-DBEEC417D075}"/>
                </a:ext>
              </a:extLst>
            </p:cNvPr>
            <p:cNvSpPr txBox="1"/>
            <p:nvPr/>
          </p:nvSpPr>
          <p:spPr>
            <a:xfrm>
              <a:off x="8536140" y="4795725"/>
              <a:ext cx="795806" cy="619478"/>
            </a:xfrm>
            <a:prstGeom prst="rect">
              <a:avLst/>
            </a:prstGeom>
            <a:noFill/>
          </p:spPr>
          <p:txBody>
            <a:bodyPr wrap="square" lIns="91440" tIns="45720" rIns="91440" bIns="4572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fr-CA" kern="0">
                  <a:solidFill>
                    <a:schemeClr val="tx2"/>
                  </a:solidFill>
                  <a:latin typeface="Montserrat Black" panose="00000A00000000000000" pitchFamily="2" charset="0"/>
                </a:rPr>
                <a:t>9</a:t>
              </a:r>
              <a:endParaRPr lang="fr-CA" b="0" i="0" u="none" strike="noStrike" kern="0" cap="none" spc="0" normalizeH="0" baseline="0" noProof="0">
                <a:ln>
                  <a:noFill/>
                </a:ln>
                <a:solidFill>
                  <a:schemeClr val="tx2"/>
                </a:solidFill>
                <a:effectLst/>
                <a:uLnTx/>
                <a:uFillTx/>
                <a:latin typeface="Montserrat Black" panose="00000A00000000000000" pitchFamily="2" charset="0"/>
              </a:endParaRPr>
            </a:p>
          </p:txBody>
        </p:sp>
      </p:grpSp>
      <p:pic>
        <p:nvPicPr>
          <p:cNvPr id="9" name="Espace réservé du contenu 8" descr="Une image contenant Visage humain, habits, personne, homme&#10;&#10;Description générée automatiquement">
            <a:hlinkClick r:id="rId6"/>
            <a:extLst>
              <a:ext uri="{FF2B5EF4-FFF2-40B4-BE49-F238E27FC236}">
                <a16:creationId xmlns:a16="http://schemas.microsoft.com/office/drawing/2014/main" id="{5C282C2D-7A1E-AA39-ED2B-90ACD963C18B}"/>
              </a:ext>
            </a:extLst>
          </p:cNvPr>
          <p:cNvPicPr>
            <a:picLocks noGrp="1" noChangeAspect="1"/>
          </p:cNvPicPr>
          <p:nvPr>
            <p:ph sz="quarter" idx="13"/>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3352809" y="0"/>
            <a:ext cx="5486382" cy="6858000"/>
          </a:xfr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4"/>
</p:tagLst>
</file>

<file path=ppt/tags/tag10.xml><?xml version="1.0" encoding="utf-8"?>
<p:tagLst xmlns:a="http://schemas.openxmlformats.org/drawingml/2006/main" xmlns:r="http://schemas.openxmlformats.org/officeDocument/2006/relationships" xmlns:p="http://schemas.openxmlformats.org/presentationml/2006/main">
  <p:tag name="NUM" val="5"/>
</p:tagLst>
</file>

<file path=ppt/tags/tag11.xml><?xml version="1.0" encoding="utf-8"?>
<p:tagLst xmlns:a="http://schemas.openxmlformats.org/drawingml/2006/main" xmlns:r="http://schemas.openxmlformats.org/officeDocument/2006/relationships" xmlns:p="http://schemas.openxmlformats.org/presentationml/2006/main">
  <p:tag name="NUM" val="6"/>
</p:tagLst>
</file>

<file path=ppt/tags/tag12.xml><?xml version="1.0" encoding="utf-8"?>
<p:tagLst xmlns:a="http://schemas.openxmlformats.org/drawingml/2006/main" xmlns:r="http://schemas.openxmlformats.org/officeDocument/2006/relationships" xmlns:p="http://schemas.openxmlformats.org/presentationml/2006/main">
  <p:tag name="NUM" val="5"/>
</p:tagLst>
</file>

<file path=ppt/tags/tag13.xml><?xml version="1.0" encoding="utf-8"?>
<p:tagLst xmlns:a="http://schemas.openxmlformats.org/drawingml/2006/main" xmlns:r="http://schemas.openxmlformats.org/officeDocument/2006/relationships" xmlns:p="http://schemas.openxmlformats.org/presentationml/2006/main">
  <p:tag name="NUM" val="8"/>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4"/>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5"/>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4"/>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6"/>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4"/>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5"/>
</p:tagLst>
</file>

<file path=ppt/tags/tag38.xml><?xml version="1.0" encoding="utf-8"?>
<p:tagLst xmlns:a="http://schemas.openxmlformats.org/drawingml/2006/main" xmlns:r="http://schemas.openxmlformats.org/officeDocument/2006/relationships" xmlns:p="http://schemas.openxmlformats.org/presentationml/2006/main">
  <p:tag name="NUM" val="6"/>
</p:tagLst>
</file>

<file path=ppt/tags/tag39.xml><?xml version="1.0" encoding="utf-8"?>
<p:tagLst xmlns:a="http://schemas.openxmlformats.org/drawingml/2006/main" xmlns:r="http://schemas.openxmlformats.org/officeDocument/2006/relationships" xmlns:p="http://schemas.openxmlformats.org/presentationml/2006/main">
  <p:tag name="NUM" val="7"/>
</p:tagLst>
</file>

<file path=ppt/tags/tag4.xml><?xml version="1.0" encoding="utf-8"?>
<p:tagLst xmlns:a="http://schemas.openxmlformats.org/drawingml/2006/main" xmlns:r="http://schemas.openxmlformats.org/officeDocument/2006/relationships" xmlns:p="http://schemas.openxmlformats.org/presentationml/2006/main">
  <p:tag name="NUM" val="8"/>
</p:tagLst>
</file>

<file path=ppt/tags/tag40.xml><?xml version="1.0" encoding="utf-8"?>
<p:tagLst xmlns:a="http://schemas.openxmlformats.org/drawingml/2006/main" xmlns:r="http://schemas.openxmlformats.org/officeDocument/2006/relationships" xmlns:p="http://schemas.openxmlformats.org/presentationml/2006/main">
  <p:tag name="NUM" val="9"/>
</p:tagLst>
</file>

<file path=ppt/tags/tag41.xml><?xml version="1.0" encoding="utf-8"?>
<p:tagLst xmlns:a="http://schemas.openxmlformats.org/drawingml/2006/main" xmlns:r="http://schemas.openxmlformats.org/officeDocument/2006/relationships" xmlns:p="http://schemas.openxmlformats.org/presentationml/2006/main">
  <p:tag name="NUM" val="10"/>
</p:tagLst>
</file>

<file path=ppt/tags/tag42.xml><?xml version="1.0" encoding="utf-8"?>
<p:tagLst xmlns:a="http://schemas.openxmlformats.org/drawingml/2006/main" xmlns:r="http://schemas.openxmlformats.org/officeDocument/2006/relationships" xmlns:p="http://schemas.openxmlformats.org/presentationml/2006/main">
  <p:tag name="NUM" val="11"/>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4"/>
</p:tagLst>
</file>

<file path=ppt/tags/tag47.xml><?xml version="1.0" encoding="utf-8"?>
<p:tagLst xmlns:a="http://schemas.openxmlformats.org/drawingml/2006/main" xmlns:r="http://schemas.openxmlformats.org/officeDocument/2006/relationships" xmlns:p="http://schemas.openxmlformats.org/presentationml/2006/main">
  <p:tag name="NUM" val="1"/>
</p:tagLst>
</file>

<file path=ppt/tags/tag48.xml><?xml version="1.0" encoding="utf-8"?>
<p:tagLst xmlns:a="http://schemas.openxmlformats.org/drawingml/2006/main" xmlns:r="http://schemas.openxmlformats.org/officeDocument/2006/relationships" xmlns:p="http://schemas.openxmlformats.org/presentationml/2006/main">
  <p:tag name="NUM" val="2"/>
</p:tagLst>
</file>

<file path=ppt/tags/tag49.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4"/>
</p:tagLst>
</file>

<file path=ppt/tags/tag51.xml><?xml version="1.0" encoding="utf-8"?>
<p:tagLst xmlns:a="http://schemas.openxmlformats.org/drawingml/2006/main" xmlns:r="http://schemas.openxmlformats.org/officeDocument/2006/relationships" xmlns:p="http://schemas.openxmlformats.org/presentationml/2006/main">
  <p:tag name="NUM" val="5"/>
</p:tagLst>
</file>

<file path=ppt/tags/tag52.xml><?xml version="1.0" encoding="utf-8"?>
<p:tagLst xmlns:a="http://schemas.openxmlformats.org/drawingml/2006/main" xmlns:r="http://schemas.openxmlformats.org/officeDocument/2006/relationships" xmlns:p="http://schemas.openxmlformats.org/presentationml/2006/main">
  <p:tag name="NUM" val="6"/>
</p:tagLst>
</file>

<file path=ppt/tags/tag53.xml><?xml version="1.0" encoding="utf-8"?>
<p:tagLst xmlns:a="http://schemas.openxmlformats.org/drawingml/2006/main" xmlns:r="http://schemas.openxmlformats.org/officeDocument/2006/relationships" xmlns:p="http://schemas.openxmlformats.org/presentationml/2006/main">
  <p:tag name="NUM" val="7"/>
</p:tagLst>
</file>

<file path=ppt/tags/tag54.xml><?xml version="1.0" encoding="utf-8"?>
<p:tagLst xmlns:a="http://schemas.openxmlformats.org/drawingml/2006/main" xmlns:r="http://schemas.openxmlformats.org/officeDocument/2006/relationships" xmlns:p="http://schemas.openxmlformats.org/presentationml/2006/main">
  <p:tag name="NUM" val="8"/>
</p:tagLst>
</file>

<file path=ppt/tags/tag55.xml><?xml version="1.0" encoding="utf-8"?>
<p:tagLst xmlns:a="http://schemas.openxmlformats.org/drawingml/2006/main" xmlns:r="http://schemas.openxmlformats.org/officeDocument/2006/relationships" xmlns:p="http://schemas.openxmlformats.org/presentationml/2006/main">
  <p:tag name="NUM" val="9"/>
</p:tagLst>
</file>

<file path=ppt/tags/tag56.xml><?xml version="1.0" encoding="utf-8"?>
<p:tagLst xmlns:a="http://schemas.openxmlformats.org/drawingml/2006/main" xmlns:r="http://schemas.openxmlformats.org/officeDocument/2006/relationships" xmlns:p="http://schemas.openxmlformats.org/presentationml/2006/main">
  <p:tag name="NUM" val="10"/>
</p:tagLst>
</file>

<file path=ppt/tags/tag57.xml><?xml version="1.0" encoding="utf-8"?>
<p:tagLst xmlns:a="http://schemas.openxmlformats.org/drawingml/2006/main" xmlns:r="http://schemas.openxmlformats.org/officeDocument/2006/relationships" xmlns:p="http://schemas.openxmlformats.org/presentationml/2006/main">
  <p:tag name="NUM" val="11"/>
</p:tagLst>
</file>

<file path=ppt/tags/tag58.xml><?xml version="1.0" encoding="utf-8"?>
<p:tagLst xmlns:a="http://schemas.openxmlformats.org/drawingml/2006/main" xmlns:r="http://schemas.openxmlformats.org/officeDocument/2006/relationships" xmlns:p="http://schemas.openxmlformats.org/presentationml/2006/main">
  <p:tag name="NUM" val="12"/>
</p:tagLst>
</file>

<file path=ppt/tags/tag59.xml><?xml version="1.0" encoding="utf-8"?>
<p:tagLst xmlns:a="http://schemas.openxmlformats.org/drawingml/2006/main" xmlns:r="http://schemas.openxmlformats.org/officeDocument/2006/relationships" xmlns:p="http://schemas.openxmlformats.org/presentationml/2006/main">
  <p:tag name="NUM" val="1"/>
</p:tagLst>
</file>

<file path=ppt/tags/tag6.xml><?xml version="1.0" encoding="utf-8"?>
<p:tagLst xmlns:a="http://schemas.openxmlformats.org/drawingml/2006/main" xmlns:r="http://schemas.openxmlformats.org/officeDocument/2006/relationships" xmlns:p="http://schemas.openxmlformats.org/presentationml/2006/main">
  <p:tag name="NUM" val="4"/>
</p:tagLst>
</file>

<file path=ppt/tags/tag60.xml><?xml version="1.0" encoding="utf-8"?>
<p:tagLst xmlns:a="http://schemas.openxmlformats.org/drawingml/2006/main" xmlns:r="http://schemas.openxmlformats.org/officeDocument/2006/relationships" xmlns:p="http://schemas.openxmlformats.org/presentationml/2006/main">
  <p:tag name="NUM" val="2"/>
</p:tagLst>
</file>

<file path=ppt/tags/tag61.xml><?xml version="1.0" encoding="utf-8"?>
<p:tagLst xmlns:a="http://schemas.openxmlformats.org/drawingml/2006/main" xmlns:r="http://schemas.openxmlformats.org/officeDocument/2006/relationships" xmlns:p="http://schemas.openxmlformats.org/presentationml/2006/main">
  <p:tag name="NUM" val="3"/>
</p:tagLst>
</file>

<file path=ppt/tags/tag62.xml><?xml version="1.0" encoding="utf-8"?>
<p:tagLst xmlns:a="http://schemas.openxmlformats.org/drawingml/2006/main" xmlns:r="http://schemas.openxmlformats.org/officeDocument/2006/relationships" xmlns:p="http://schemas.openxmlformats.org/presentationml/2006/main">
  <p:tag name="NUM" val="4"/>
</p:tagLst>
</file>

<file path=ppt/tags/tag63.xml><?xml version="1.0" encoding="utf-8"?>
<p:tagLst xmlns:a="http://schemas.openxmlformats.org/drawingml/2006/main" xmlns:r="http://schemas.openxmlformats.org/officeDocument/2006/relationships" xmlns:p="http://schemas.openxmlformats.org/presentationml/2006/main">
  <p:tag name="NUM" val="5"/>
</p:tagLst>
</file>

<file path=ppt/tags/tag64.xml><?xml version="1.0" encoding="utf-8"?>
<p:tagLst xmlns:a="http://schemas.openxmlformats.org/drawingml/2006/main" xmlns:r="http://schemas.openxmlformats.org/officeDocument/2006/relationships" xmlns:p="http://schemas.openxmlformats.org/presentationml/2006/main">
  <p:tag name="NUM" val="6"/>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3"/>
</p:tagLst>
</file>

<file path=ppt/tags/tag68.xml><?xml version="1.0" encoding="utf-8"?>
<p:tagLst xmlns:a="http://schemas.openxmlformats.org/drawingml/2006/main" xmlns:r="http://schemas.openxmlformats.org/officeDocument/2006/relationships" xmlns:p="http://schemas.openxmlformats.org/presentationml/2006/main">
  <p:tag name="NUM" val="1"/>
</p:tagLst>
</file>

<file path=ppt/tags/tag69.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5"/>
</p:tagLst>
</file>

<file path=ppt/tags/tag70.xml><?xml version="1.0" encoding="utf-8"?>
<p:tagLst xmlns:a="http://schemas.openxmlformats.org/drawingml/2006/main" xmlns:r="http://schemas.openxmlformats.org/officeDocument/2006/relationships" xmlns:p="http://schemas.openxmlformats.org/presentationml/2006/main">
  <p:tag name="NUM" val="3"/>
</p:tagLst>
</file>

<file path=ppt/tags/tag71.xml><?xml version="1.0" encoding="utf-8"?>
<p:tagLst xmlns:a="http://schemas.openxmlformats.org/drawingml/2006/main" xmlns:r="http://schemas.openxmlformats.org/officeDocument/2006/relationships" xmlns:p="http://schemas.openxmlformats.org/presentationml/2006/main">
  <p:tag name="NUM" val="4"/>
</p:tagLst>
</file>

<file path=ppt/tags/tag72.xml><?xml version="1.0" encoding="utf-8"?>
<p:tagLst xmlns:a="http://schemas.openxmlformats.org/drawingml/2006/main" xmlns:r="http://schemas.openxmlformats.org/officeDocument/2006/relationships" xmlns:p="http://schemas.openxmlformats.org/presentationml/2006/main">
  <p:tag name="NUM" val="8"/>
</p:tagLst>
</file>

<file path=ppt/tags/tag73.xml><?xml version="1.0" encoding="utf-8"?>
<p:tagLst xmlns:a="http://schemas.openxmlformats.org/drawingml/2006/main" xmlns:r="http://schemas.openxmlformats.org/officeDocument/2006/relationships" xmlns:p="http://schemas.openxmlformats.org/presentationml/2006/main">
  <p:tag name="NUM" val="1"/>
</p:tagLst>
</file>

<file path=ppt/tags/tag74.xml><?xml version="1.0" encoding="utf-8"?>
<p:tagLst xmlns:a="http://schemas.openxmlformats.org/drawingml/2006/main" xmlns:r="http://schemas.openxmlformats.org/officeDocument/2006/relationships" xmlns:p="http://schemas.openxmlformats.org/presentationml/2006/main">
  <p:tag name="NUM" val="2"/>
</p:tagLst>
</file>

<file path=ppt/tags/tag75.xml><?xml version="1.0" encoding="utf-8"?>
<p:tagLst xmlns:a="http://schemas.openxmlformats.org/drawingml/2006/main" xmlns:r="http://schemas.openxmlformats.org/officeDocument/2006/relationships" xmlns:p="http://schemas.openxmlformats.org/presentationml/2006/main">
  <p:tag name="NUM" val="3"/>
</p:tagLst>
</file>

<file path=ppt/tags/tag76.xml><?xml version="1.0" encoding="utf-8"?>
<p:tagLst xmlns:a="http://schemas.openxmlformats.org/drawingml/2006/main" xmlns:r="http://schemas.openxmlformats.org/officeDocument/2006/relationships" xmlns:p="http://schemas.openxmlformats.org/presentationml/2006/main">
  <p:tag name="NUM" val="4"/>
</p:tagLst>
</file>

<file path=ppt/tags/tag77.xml><?xml version="1.0" encoding="utf-8"?>
<p:tagLst xmlns:a="http://schemas.openxmlformats.org/drawingml/2006/main" xmlns:r="http://schemas.openxmlformats.org/officeDocument/2006/relationships" xmlns:p="http://schemas.openxmlformats.org/presentationml/2006/main">
  <p:tag name="NUM" val="1"/>
</p:tagLst>
</file>

<file path=ppt/tags/tag78.xml><?xml version="1.0" encoding="utf-8"?>
<p:tagLst xmlns:a="http://schemas.openxmlformats.org/drawingml/2006/main" xmlns:r="http://schemas.openxmlformats.org/officeDocument/2006/relationships" xmlns:p="http://schemas.openxmlformats.org/presentationml/2006/main">
  <p:tag name="NUM" val="2"/>
</p:tagLst>
</file>

<file path=ppt/tags/tag79.xml><?xml version="1.0" encoding="utf-8"?>
<p:tagLst xmlns:a="http://schemas.openxmlformats.org/drawingml/2006/main" xmlns:r="http://schemas.openxmlformats.org/officeDocument/2006/relationships" xmlns:p="http://schemas.openxmlformats.org/presentationml/2006/main">
  <p:tag name="NUM" val="3"/>
</p:tagLst>
</file>

<file path=ppt/tags/tag8.xml><?xml version="1.0" encoding="utf-8"?>
<p:tagLst xmlns:a="http://schemas.openxmlformats.org/drawingml/2006/main" xmlns:r="http://schemas.openxmlformats.org/officeDocument/2006/relationships" xmlns:p="http://schemas.openxmlformats.org/presentationml/2006/main">
  <p:tag name="NUM" val="6"/>
</p:tagLst>
</file>

<file path=ppt/tags/tag80.xml><?xml version="1.0" encoding="utf-8"?>
<p:tagLst xmlns:a="http://schemas.openxmlformats.org/drawingml/2006/main" xmlns:r="http://schemas.openxmlformats.org/officeDocument/2006/relationships" xmlns:p="http://schemas.openxmlformats.org/presentationml/2006/main">
  <p:tag name="NUM" val="4"/>
</p:tagLst>
</file>

<file path=ppt/tags/tag81.xml><?xml version="1.0" encoding="utf-8"?>
<p:tagLst xmlns:a="http://schemas.openxmlformats.org/drawingml/2006/main" xmlns:r="http://schemas.openxmlformats.org/officeDocument/2006/relationships" xmlns:p="http://schemas.openxmlformats.org/presentationml/2006/main">
  <p:tag name="NUM" val="5"/>
</p:tagLst>
</file>

<file path=ppt/tags/tag82.xml><?xml version="1.0" encoding="utf-8"?>
<p:tagLst xmlns:a="http://schemas.openxmlformats.org/drawingml/2006/main" xmlns:r="http://schemas.openxmlformats.org/officeDocument/2006/relationships" xmlns:p="http://schemas.openxmlformats.org/presentationml/2006/main">
  <p:tag name="NUM" val="6"/>
</p:tagLst>
</file>

<file path=ppt/tags/tag83.xml><?xml version="1.0" encoding="utf-8"?>
<p:tagLst xmlns:a="http://schemas.openxmlformats.org/drawingml/2006/main" xmlns:r="http://schemas.openxmlformats.org/officeDocument/2006/relationships" xmlns:p="http://schemas.openxmlformats.org/presentationml/2006/main">
  <p:tag name="NUM" val="7"/>
</p:tagLst>
</file>

<file path=ppt/tags/tag84.xml><?xml version="1.0" encoding="utf-8"?>
<p:tagLst xmlns:a="http://schemas.openxmlformats.org/drawingml/2006/main" xmlns:r="http://schemas.openxmlformats.org/officeDocument/2006/relationships" xmlns:p="http://schemas.openxmlformats.org/presentationml/2006/main">
  <p:tag name="NUM" val="1"/>
</p:tagLst>
</file>

<file path=ppt/tags/tag85.xml><?xml version="1.0" encoding="utf-8"?>
<p:tagLst xmlns:a="http://schemas.openxmlformats.org/drawingml/2006/main" xmlns:r="http://schemas.openxmlformats.org/officeDocument/2006/relationships" xmlns:p="http://schemas.openxmlformats.org/presentationml/2006/main">
  <p:tag name="NUM" val="2"/>
</p:tagLst>
</file>

<file path=ppt/tags/tag86.xml><?xml version="1.0" encoding="utf-8"?>
<p:tagLst xmlns:a="http://schemas.openxmlformats.org/drawingml/2006/main" xmlns:r="http://schemas.openxmlformats.org/officeDocument/2006/relationships" xmlns:p="http://schemas.openxmlformats.org/presentationml/2006/main">
  <p:tag name="NUM" val="3"/>
</p:tagLst>
</file>

<file path=ppt/tags/tag87.xml><?xml version="1.0" encoding="utf-8"?>
<p:tagLst xmlns:a="http://schemas.openxmlformats.org/drawingml/2006/main" xmlns:r="http://schemas.openxmlformats.org/officeDocument/2006/relationships" xmlns:p="http://schemas.openxmlformats.org/presentationml/2006/main">
  <p:tag name="NUM" val="4"/>
</p:tagLst>
</file>

<file path=ppt/tags/tag88.xml><?xml version="1.0" encoding="utf-8"?>
<p:tagLst xmlns:a="http://schemas.openxmlformats.org/drawingml/2006/main" xmlns:r="http://schemas.openxmlformats.org/officeDocument/2006/relationships" xmlns:p="http://schemas.openxmlformats.org/presentationml/2006/main">
  <p:tag name="NUM" val="5"/>
</p:tagLst>
</file>

<file path=ppt/tags/tag89.xml><?xml version="1.0" encoding="utf-8"?>
<p:tagLst xmlns:a="http://schemas.openxmlformats.org/drawingml/2006/main" xmlns:r="http://schemas.openxmlformats.org/officeDocument/2006/relationships" xmlns:p="http://schemas.openxmlformats.org/presentationml/2006/main">
  <p:tag name="NUM" val="6"/>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ags/tag90.xml><?xml version="1.0" encoding="utf-8"?>
<p:tagLst xmlns:a="http://schemas.openxmlformats.org/drawingml/2006/main" xmlns:r="http://schemas.openxmlformats.org/officeDocument/2006/relationships" xmlns:p="http://schemas.openxmlformats.org/presentationml/2006/main">
  <p:tag name="NUM" val="7"/>
</p:tagLst>
</file>

<file path=ppt/tags/tag91.xml><?xml version="1.0" encoding="utf-8"?>
<p:tagLst xmlns:a="http://schemas.openxmlformats.org/drawingml/2006/main" xmlns:r="http://schemas.openxmlformats.org/officeDocument/2006/relationships" xmlns:p="http://schemas.openxmlformats.org/presentationml/2006/main">
  <p:tag name="NUM" val="8"/>
</p:tagLst>
</file>

<file path=ppt/tags/tag92.xml><?xml version="1.0" encoding="utf-8"?>
<p:tagLst xmlns:a="http://schemas.openxmlformats.org/drawingml/2006/main" xmlns:r="http://schemas.openxmlformats.org/officeDocument/2006/relationships" xmlns:p="http://schemas.openxmlformats.org/presentationml/2006/main">
  <p:tag name="NUM" val="9"/>
</p:tagLst>
</file>

<file path=ppt/tags/tag93.xml><?xml version="1.0" encoding="utf-8"?>
<p:tagLst xmlns:a="http://schemas.openxmlformats.org/drawingml/2006/main" xmlns:r="http://schemas.openxmlformats.org/officeDocument/2006/relationships" xmlns:p="http://schemas.openxmlformats.org/presentationml/2006/main">
  <p:tag name="NUM" val="1"/>
</p:tagLst>
</file>

<file path=ppt/tags/tag94.xml><?xml version="1.0" encoding="utf-8"?>
<p:tagLst xmlns:a="http://schemas.openxmlformats.org/drawingml/2006/main" xmlns:r="http://schemas.openxmlformats.org/officeDocument/2006/relationships" xmlns:p="http://schemas.openxmlformats.org/presentationml/2006/main">
  <p:tag name="NUM" val="2"/>
</p:tagLst>
</file>

<file path=ppt/tags/tag95.xml><?xml version="1.0" encoding="utf-8"?>
<p:tagLst xmlns:a="http://schemas.openxmlformats.org/drawingml/2006/main" xmlns:r="http://schemas.openxmlformats.org/officeDocument/2006/relationships" xmlns:p="http://schemas.openxmlformats.org/presentationml/2006/main">
  <p:tag name="NUM" val="3"/>
</p:tagLst>
</file>

<file path=ppt/tags/tag96.xml><?xml version="1.0" encoding="utf-8"?>
<p:tagLst xmlns:a="http://schemas.openxmlformats.org/drawingml/2006/main" xmlns:r="http://schemas.openxmlformats.org/officeDocument/2006/relationships" xmlns:p="http://schemas.openxmlformats.org/presentationml/2006/main">
  <p:tag name="NUM" val="4"/>
</p:tagLst>
</file>

<file path=ppt/tags/tag97.xml><?xml version="1.0" encoding="utf-8"?>
<p:tagLst xmlns:a="http://schemas.openxmlformats.org/drawingml/2006/main" xmlns:r="http://schemas.openxmlformats.org/officeDocument/2006/relationships" xmlns:p="http://schemas.openxmlformats.org/presentationml/2006/main">
  <p:tag name="NUM" val="5"/>
</p:tagLst>
</file>

<file path=ppt/tags/tag98.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Page titre">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4FF6CD20-CA36-45A0-9EEE-5859B651C895}"/>
    </a:ext>
  </a:extLst>
</a:theme>
</file>

<file path=ppt/theme/theme2.xml><?xml version="1.0" encoding="utf-8"?>
<a:theme xmlns:a="http://schemas.openxmlformats.org/drawingml/2006/main" name="Présentation des section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6BD90A4-A063-4A05-BEBE-F93785205438}"/>
    </a:ext>
  </a:extLst>
</a:theme>
</file>

<file path=ppt/theme/theme3.xml><?xml version="1.0" encoding="utf-8"?>
<a:theme xmlns:a="http://schemas.openxmlformats.org/drawingml/2006/main" name="Texte">
  <a:themeElements>
    <a:clrScheme name="ÉquiLibreV2">
      <a:dk1>
        <a:srgbClr val="3D2056"/>
      </a:dk1>
      <a:lt1>
        <a:srgbClr val="ADAAE1"/>
      </a:lt1>
      <a:dk2>
        <a:srgbClr val="006280"/>
      </a:dk2>
      <a:lt2>
        <a:srgbClr val="B0D7EC"/>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934ABDCD-7B40-4510-968D-09608761E854}"/>
    </a:ext>
  </a:extLst>
</a:theme>
</file>

<file path=ppt/theme/theme4.xml><?xml version="1.0" encoding="utf-8"?>
<a:theme xmlns:a="http://schemas.openxmlformats.org/drawingml/2006/main" name="Avec image/schéma">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F17C8B92-2667-4D07-8610-A70B3542AA7F}"/>
    </a:ext>
  </a:extLst>
</a:theme>
</file>

<file path=ppt/theme/theme5.xml><?xml version="1.0" encoding="utf-8"?>
<a:theme xmlns:a="http://schemas.openxmlformats.org/drawingml/2006/main" name="Suivez-nous">
  <a:themeElements>
    <a:clrScheme name="ÉquiLibre">
      <a:dk1>
        <a:srgbClr val="3D2056"/>
      </a:dk1>
      <a:lt1>
        <a:srgbClr val="ADAAE1"/>
      </a:lt1>
      <a:dk2>
        <a:srgbClr val="4AA3AB"/>
      </a:dk2>
      <a:lt2>
        <a:srgbClr val="A5DFE3"/>
      </a:lt2>
      <a:accent1>
        <a:srgbClr val="3D2056"/>
      </a:accent1>
      <a:accent2>
        <a:srgbClr val="ADAAE1"/>
      </a:accent2>
      <a:accent3>
        <a:srgbClr val="4AA3AB"/>
      </a:accent3>
      <a:accent4>
        <a:srgbClr val="A5DFE3"/>
      </a:accent4>
      <a:accent5>
        <a:srgbClr val="164533"/>
      </a:accent5>
      <a:accent6>
        <a:srgbClr val="C1E0DA"/>
      </a:accent6>
      <a:hlink>
        <a:srgbClr val="0563C1"/>
      </a:hlink>
      <a:folHlink>
        <a:srgbClr val="954F72"/>
      </a:folHlink>
    </a:clrScheme>
    <a:fontScheme name="ÉquiLibre">
      <a:majorFont>
        <a:latin typeface="Montserrat Black"/>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84B0D8ED-7C27-4E92-B0AF-4051D74C6499}" vid="{79415CE9-C622-4B88-A23C-B18680888CF3}"/>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AEFFDA9FB2304E9A66D20A1F19888D" ma:contentTypeVersion="12" ma:contentTypeDescription="Crée un document." ma:contentTypeScope="" ma:versionID="c28b6b55ee974ac58862800cec718bef">
  <xsd:schema xmlns:xsd="http://www.w3.org/2001/XMLSchema" xmlns:xs="http://www.w3.org/2001/XMLSchema" xmlns:p="http://schemas.microsoft.com/office/2006/metadata/properties" xmlns:ns2="41265bce-7091-46c8-bb6f-aead8d9dde15" xmlns:ns3="1309c4fb-d1c4-473c-8781-4ca4ac3ef401" targetNamespace="http://schemas.microsoft.com/office/2006/metadata/properties" ma:root="true" ma:fieldsID="5649f3d51f96e96503e7d812547f54a8" ns2:_="" ns3:_="">
    <xsd:import namespace="41265bce-7091-46c8-bb6f-aead8d9dde15"/>
    <xsd:import namespace="1309c4fb-d1c4-473c-8781-4ca4ac3ef40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1265bce-7091-46c8-bb6f-aead8d9dde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Balises d’images" ma:readOnly="false" ma:fieldId="{5cf76f15-5ced-4ddc-b409-7134ff3c332f}" ma:taxonomyMulti="true" ma:sspId="888e3948-1c92-4aa3-aea1-1db841edc491"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309c4fb-d1c4-473c-8781-4ca4ac3ef401"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225c13ac-55c6-4b2b-afd9-0cc966a47d98}" ma:internalName="TaxCatchAll" ma:showField="CatchAllData" ma:web="1309c4fb-d1c4-473c-8781-4ca4ac3ef4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309c4fb-d1c4-473c-8781-4ca4ac3ef401" xsi:nil="true"/>
    <lcf76f155ced4ddcb4097134ff3c332f xmlns="41265bce-7091-46c8-bb6f-aead8d9dde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6B2D8B1-608C-4C5F-8AD9-3340CB1F443E}"/>
</file>

<file path=customXml/itemProps2.xml><?xml version="1.0" encoding="utf-8"?>
<ds:datastoreItem xmlns:ds="http://schemas.openxmlformats.org/officeDocument/2006/customXml" ds:itemID="{E080BFA9-4709-4AAC-8B1B-1A3441F7D085}">
  <ds:schemaRefs>
    <ds:schemaRef ds:uri="http://schemas.microsoft.com/sharepoint/v3/contenttype/forms"/>
  </ds:schemaRefs>
</ds:datastoreItem>
</file>

<file path=customXml/itemProps3.xml><?xml version="1.0" encoding="utf-8"?>
<ds:datastoreItem xmlns:ds="http://schemas.openxmlformats.org/officeDocument/2006/customXml" ds:itemID="{EACCC519-F17F-4BA8-A436-18C74FE906C5}">
  <ds:schemaRefs>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 ds:uri="http://schemas.microsoft.com/office/2006/documentManagement/types"/>
    <ds:schemaRef ds:uri="134bbfd1-5d92-46fc-829c-e5d8c32cf560"/>
    <ds:schemaRef ds:uri="866c2101-870d-4d4c-a989-8ded4c7c5291"/>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Gabarit_ÉquiLibre_V2</Template>
  <TotalTime>258</TotalTime>
  <Words>1773</Words>
  <Application>Microsoft Office PowerPoint</Application>
  <PresentationFormat>Grand écran</PresentationFormat>
  <Paragraphs>145</Paragraphs>
  <Slides>15</Slides>
  <Notes>13</Notes>
  <HiddenSlides>0</HiddenSlides>
  <MMClips>0</MMClips>
  <ScaleCrop>false</ScaleCrop>
  <HeadingPairs>
    <vt:vector size="6" baseType="variant">
      <vt:variant>
        <vt:lpstr>Polices utilisées</vt:lpstr>
      </vt:variant>
      <vt:variant>
        <vt:i4>11</vt:i4>
      </vt:variant>
      <vt:variant>
        <vt:lpstr>Thème</vt:lpstr>
      </vt:variant>
      <vt:variant>
        <vt:i4>5</vt:i4>
      </vt:variant>
      <vt:variant>
        <vt:lpstr>Titres des diapositives</vt:lpstr>
      </vt:variant>
      <vt:variant>
        <vt:i4>15</vt:i4>
      </vt:variant>
    </vt:vector>
  </HeadingPairs>
  <TitlesOfParts>
    <vt:vector size="31" baseType="lpstr">
      <vt:lpstr>Aptos</vt:lpstr>
      <vt:lpstr>Arial</vt:lpstr>
      <vt:lpstr>Calibri</vt:lpstr>
      <vt:lpstr>Courier New</vt:lpstr>
      <vt:lpstr>LeagueSpartan-Bold</vt:lpstr>
      <vt:lpstr>LeagueSpartan-Regular</vt:lpstr>
      <vt:lpstr>Montserrat Black</vt:lpstr>
      <vt:lpstr>Open Sans</vt:lpstr>
      <vt:lpstr>Segoe UI</vt:lpstr>
      <vt:lpstr>Segoe UI Emoji</vt:lpstr>
      <vt:lpstr>Symbol</vt:lpstr>
      <vt:lpstr>Page titre</vt:lpstr>
      <vt:lpstr>Présentation des sections</vt:lpstr>
      <vt:lpstr>Texte</vt:lpstr>
      <vt:lpstr>Avec image/schéma</vt:lpstr>
      <vt:lpstr>Suivez-nous</vt:lpstr>
      <vt:lpstr>Présentation PowerPoint</vt:lpstr>
      <vt:lpstr>Pour un climat de classe favorable</vt:lpstr>
      <vt:lpstr>Si je ressens un malaise ou que j’ai des questions, j’en parle!</vt:lpstr>
      <vt:lpstr>Présentation PowerPoint</vt:lpstr>
      <vt:lpstr>Mises en situation</vt:lpstr>
      <vt:lpstr>Présentation PowerPoint</vt:lpstr>
      <vt:lpstr>Mon commentaire VAUT-il la peine?</vt:lpstr>
      <vt:lpstr>Ce commentaire VAUT-il la peine?</vt:lpstr>
      <vt:lpstr>Présentation PowerPoint</vt:lpstr>
      <vt:lpstr>Comment agir si je suis témoin d’un commentaire sur le poids?</vt:lpstr>
      <vt:lpstr>Comment agir si je suis témoin d’un commentaire sur le poids?</vt:lpstr>
      <vt:lpstr>Quoi dire à la place?</vt:lpstr>
      <vt:lpstr>Quoi dire à la place?</vt:lpstr>
      <vt:lpstr>Complimenter autre chose que le poids ou l’apparence!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Émilie Breton-Gagnon</dc:creator>
  <cp:lastModifiedBy>Émilie Breton-Gagnon</cp:lastModifiedBy>
  <cp:revision>3</cp:revision>
  <dcterms:created xsi:type="dcterms:W3CDTF">2025-01-23T13:52:30Z</dcterms:created>
  <dcterms:modified xsi:type="dcterms:W3CDTF">2025-03-20T18:15:01Z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0x010100DCAEFFDA9FB2304E9A66D20A1F19888D</vt:lpwstr>
  </property>
  <property fmtid="{D5CDD505-2E9C-101B-9397-08002B2CF9AE}" pid="3" name="MediaServiceImageTags">
    <vt:lpwstr/>
  </property>
  <property fmtid="{D5CDD505-2E9C-101B-9397-08002B2CF9AE}" pid="4" name="_MarkAsFinal">
    <vt:bool>true</vt:bool>
  </property>
</Properties>
</file>